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71" r:id="rId5"/>
    <p:sldId id="284" r:id="rId6"/>
    <p:sldId id="292" r:id="rId7"/>
    <p:sldId id="298" r:id="rId8"/>
    <p:sldId id="299" r:id="rId9"/>
    <p:sldId id="302" r:id="rId10"/>
    <p:sldId id="290" r:id="rId11"/>
    <p:sldId id="288" r:id="rId12"/>
    <p:sldId id="304" r:id="rId13"/>
    <p:sldId id="286" r:id="rId14"/>
    <p:sldId id="305" r:id="rId15"/>
    <p:sldId id="29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9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Morgan (NWSSP - PCS)" userId="5c5eeae2-f715-457d-b0ba-044e5239fd79" providerId="ADAL" clId="{1E66560D-85CA-4760-AE7C-FB11DEA1D61C}"/>
    <pc:docChg chg="undo custSel addSld delSld modSld sldOrd">
      <pc:chgData name="Tim Morgan (NWSSP - PCS)" userId="5c5eeae2-f715-457d-b0ba-044e5239fd79" providerId="ADAL" clId="{1E66560D-85CA-4760-AE7C-FB11DEA1D61C}" dt="2026-10-29T15:26:32.809" v="3273" actId="47"/>
      <pc:docMkLst>
        <pc:docMk/>
      </pc:docMkLst>
      <pc:sldChg chg="del">
        <pc:chgData name="Tim Morgan (NWSSP - PCS)" userId="5c5eeae2-f715-457d-b0ba-044e5239fd79" providerId="ADAL" clId="{1E66560D-85CA-4760-AE7C-FB11DEA1D61C}" dt="2026-10-29T15:24:12.937" v="3259" actId="47"/>
        <pc:sldMkLst>
          <pc:docMk/>
          <pc:sldMk cId="4029611957" sldId="283"/>
        </pc:sldMkLst>
      </pc:sldChg>
      <pc:sldChg chg="del">
        <pc:chgData name="Tim Morgan (NWSSP - PCS)" userId="5c5eeae2-f715-457d-b0ba-044e5239fd79" providerId="ADAL" clId="{1E66560D-85CA-4760-AE7C-FB11DEA1D61C}" dt="2026-10-29T15:26:32.809" v="3273" actId="47"/>
        <pc:sldMkLst>
          <pc:docMk/>
          <pc:sldMk cId="2267119652" sldId="285"/>
        </pc:sldMkLst>
      </pc:sldChg>
      <pc:sldChg chg="ord">
        <pc:chgData name="Tim Morgan (NWSSP - PCS)" userId="5c5eeae2-f715-457d-b0ba-044e5239fd79" providerId="ADAL" clId="{1E66560D-85CA-4760-AE7C-FB11DEA1D61C}" dt="2026-10-29T15:24:42.533" v="3265"/>
        <pc:sldMkLst>
          <pc:docMk/>
          <pc:sldMk cId="272344972" sldId="286"/>
        </pc:sldMkLst>
      </pc:sldChg>
      <pc:sldChg chg="del ord">
        <pc:chgData name="Tim Morgan (NWSSP - PCS)" userId="5c5eeae2-f715-457d-b0ba-044e5239fd79" providerId="ADAL" clId="{1E66560D-85CA-4760-AE7C-FB11DEA1D61C}" dt="2026-10-29T15:26:28.686" v="3272" actId="47"/>
        <pc:sldMkLst>
          <pc:docMk/>
          <pc:sldMk cId="1923053386" sldId="287"/>
        </pc:sldMkLst>
      </pc:sldChg>
      <pc:sldChg chg="addSp modSp add mod ord">
        <pc:chgData name="Tim Morgan (NWSSP - PCS)" userId="5c5eeae2-f715-457d-b0ba-044e5239fd79" providerId="ADAL" clId="{1E66560D-85CA-4760-AE7C-FB11DEA1D61C}" dt="2026-10-29T15:26:14.218" v="3271"/>
        <pc:sldMkLst>
          <pc:docMk/>
          <pc:sldMk cId="337820691" sldId="288"/>
        </pc:sldMkLst>
        <pc:spChg chg="add mod">
          <ac:chgData name="Tim Morgan (NWSSP - PCS)" userId="5c5eeae2-f715-457d-b0ba-044e5239fd79" providerId="ADAL" clId="{1E66560D-85CA-4760-AE7C-FB11DEA1D61C}" dt="2026-10-07T17:23:21.397" v="3247" actId="20577"/>
          <ac:spMkLst>
            <pc:docMk/>
            <pc:sldMk cId="337820691" sldId="288"/>
            <ac:spMk id="4" creationId="{B9A484EE-2E3F-98C2-194B-4F2DD015D935}"/>
          </ac:spMkLst>
        </pc:spChg>
      </pc:sldChg>
      <pc:sldChg chg="addSp modSp add mod ord setBg">
        <pc:chgData name="Tim Morgan (NWSSP - PCS)" userId="5c5eeae2-f715-457d-b0ba-044e5239fd79" providerId="ADAL" clId="{1E66560D-85CA-4760-AE7C-FB11DEA1D61C}" dt="2026-10-04T09:33:57.989" v="1826" actId="20577"/>
        <pc:sldMkLst>
          <pc:docMk/>
          <pc:sldMk cId="655679737" sldId="290"/>
        </pc:sldMkLst>
        <pc:spChg chg="add mod">
          <ac:chgData name="Tim Morgan (NWSSP - PCS)" userId="5c5eeae2-f715-457d-b0ba-044e5239fd79" providerId="ADAL" clId="{1E66560D-85CA-4760-AE7C-FB11DEA1D61C}" dt="2026-10-04T09:33:57.989" v="1826" actId="20577"/>
          <ac:spMkLst>
            <pc:docMk/>
            <pc:sldMk cId="655679737" sldId="290"/>
            <ac:spMk id="4" creationId="{C5FA8553-A302-3CA3-7714-B2FF106DFBC1}"/>
          </ac:spMkLst>
        </pc:spChg>
      </pc:sldChg>
      <pc:sldChg chg="modSp add del mod ord">
        <pc:chgData name="Tim Morgan (NWSSP - PCS)" userId="5c5eeae2-f715-457d-b0ba-044e5239fd79" providerId="ADAL" clId="{1E66560D-85CA-4760-AE7C-FB11DEA1D61C}" dt="2026-10-29T15:22:39.425" v="3248" actId="47"/>
        <pc:sldMkLst>
          <pc:docMk/>
          <pc:sldMk cId="1914819379" sldId="293"/>
        </pc:sldMkLst>
      </pc:sldChg>
      <pc:sldChg chg="del">
        <pc:chgData name="Tim Morgan (NWSSP - PCS)" userId="5c5eeae2-f715-457d-b0ba-044e5239fd79" providerId="ADAL" clId="{1E66560D-85CA-4760-AE7C-FB11DEA1D61C}" dt="2026-10-29T15:23:02.996" v="3250" actId="47"/>
        <pc:sldMkLst>
          <pc:docMk/>
          <pc:sldMk cId="3079055537" sldId="294"/>
        </pc:sldMkLst>
      </pc:sldChg>
      <pc:sldChg chg="del">
        <pc:chgData name="Tim Morgan (NWSSP - PCS)" userId="5c5eeae2-f715-457d-b0ba-044e5239fd79" providerId="ADAL" clId="{1E66560D-85CA-4760-AE7C-FB11DEA1D61C}" dt="2026-10-29T15:23:37.017" v="3253" actId="47"/>
        <pc:sldMkLst>
          <pc:docMk/>
          <pc:sldMk cId="1940330535" sldId="295"/>
        </pc:sldMkLst>
      </pc:sldChg>
      <pc:sldChg chg="del">
        <pc:chgData name="Tim Morgan (NWSSP - PCS)" userId="5c5eeae2-f715-457d-b0ba-044e5239fd79" providerId="ADAL" clId="{1E66560D-85CA-4760-AE7C-FB11DEA1D61C}" dt="2026-10-29T15:23:37.763" v="3254" actId="47"/>
        <pc:sldMkLst>
          <pc:docMk/>
          <pc:sldMk cId="4266726006" sldId="296"/>
        </pc:sldMkLst>
      </pc:sldChg>
      <pc:sldChg chg="addSp delSp modSp add mod">
        <pc:chgData name="Tim Morgan (NWSSP - PCS)" userId="5c5eeae2-f715-457d-b0ba-044e5239fd79" providerId="ADAL" clId="{1E66560D-85CA-4760-AE7C-FB11DEA1D61C}" dt="2026-10-06T20:03:54.458" v="1931" actId="20577"/>
        <pc:sldMkLst>
          <pc:docMk/>
          <pc:sldMk cId="1006827959" sldId="297"/>
        </pc:sldMkLst>
        <pc:spChg chg="mod">
          <ac:chgData name="Tim Morgan (NWSSP - PCS)" userId="5c5eeae2-f715-457d-b0ba-044e5239fd79" providerId="ADAL" clId="{1E66560D-85CA-4760-AE7C-FB11DEA1D61C}" dt="2026-10-06T20:03:54.458" v="1931" actId="20577"/>
          <ac:spMkLst>
            <pc:docMk/>
            <pc:sldMk cId="1006827959" sldId="297"/>
            <ac:spMk id="4" creationId="{82AC4A4E-74B0-FB5A-0A78-EBCFFB547AE0}"/>
          </ac:spMkLst>
        </pc:spChg>
      </pc:sldChg>
      <pc:sldChg chg="delSp modSp add mod ord">
        <pc:chgData name="Tim Morgan (NWSSP - PCS)" userId="5c5eeae2-f715-457d-b0ba-044e5239fd79" providerId="ADAL" clId="{1E66560D-85CA-4760-AE7C-FB11DEA1D61C}" dt="2026-10-29T15:23:33.075" v="3252"/>
        <pc:sldMkLst>
          <pc:docMk/>
          <pc:sldMk cId="3192335685" sldId="298"/>
        </pc:sldMkLst>
        <pc:graphicFrameChg chg="mod modGraphic">
          <ac:chgData name="Tim Morgan (NWSSP - PCS)" userId="5c5eeae2-f715-457d-b0ba-044e5239fd79" providerId="ADAL" clId="{1E66560D-85CA-4760-AE7C-FB11DEA1D61C}" dt="2026-10-06T12:31:06.749" v="1843" actId="20577"/>
          <ac:graphicFrameMkLst>
            <pc:docMk/>
            <pc:sldMk cId="3192335685" sldId="298"/>
            <ac:graphicFrameMk id="2" creationId="{11033D91-0D3C-65E9-C8D3-D4859385D7F2}"/>
          </ac:graphicFrameMkLst>
        </pc:graphicFrameChg>
      </pc:sldChg>
      <pc:sldChg chg="delSp modSp add mod ord setBg">
        <pc:chgData name="Tim Morgan (NWSSP - PCS)" userId="5c5eeae2-f715-457d-b0ba-044e5239fd79" providerId="ADAL" clId="{1E66560D-85CA-4760-AE7C-FB11DEA1D61C}" dt="2026-10-29T15:23:43.120" v="3256"/>
        <pc:sldMkLst>
          <pc:docMk/>
          <pc:sldMk cId="1545054190" sldId="299"/>
        </pc:sldMkLst>
        <pc:graphicFrameChg chg="mod modGraphic">
          <ac:chgData name="Tim Morgan (NWSSP - PCS)" userId="5c5eeae2-f715-457d-b0ba-044e5239fd79" providerId="ADAL" clId="{1E66560D-85CA-4760-AE7C-FB11DEA1D61C}" dt="2026-10-06T12:32:50.363" v="1859" actId="20577"/>
          <ac:graphicFrameMkLst>
            <pc:docMk/>
            <pc:sldMk cId="1545054190" sldId="299"/>
            <ac:graphicFrameMk id="2" creationId="{12D6E4D3-AC9B-B05B-5ED7-61EFDE5E7DA8}"/>
          </ac:graphicFrameMkLst>
        </pc:graphicFrameChg>
      </pc:sldChg>
      <pc:sldChg chg="modSp add del mod">
        <pc:chgData name="Tim Morgan (NWSSP - PCS)" userId="5c5eeae2-f715-457d-b0ba-044e5239fd79" providerId="ADAL" clId="{1E66560D-85CA-4760-AE7C-FB11DEA1D61C}" dt="2026-10-29T15:22:42.626" v="3249" actId="47"/>
        <pc:sldMkLst>
          <pc:docMk/>
          <pc:sldMk cId="209599056" sldId="300"/>
        </pc:sldMkLst>
      </pc:sldChg>
      <pc:sldChg chg="addSp modSp new del mod">
        <pc:chgData name="Tim Morgan (NWSSP - PCS)" userId="5c5eeae2-f715-457d-b0ba-044e5239fd79" providerId="ADAL" clId="{1E66560D-85CA-4760-AE7C-FB11DEA1D61C}" dt="2026-10-29T15:22:42.626" v="3249" actId="47"/>
        <pc:sldMkLst>
          <pc:docMk/>
          <pc:sldMk cId="489980006" sldId="301"/>
        </pc:sldMkLst>
      </pc:sldChg>
      <pc:sldChg chg="addSp delSp modSp add mod ord setBg">
        <pc:chgData name="Tim Morgan (NWSSP - PCS)" userId="5c5eeae2-f715-457d-b0ba-044e5239fd79" providerId="ADAL" clId="{1E66560D-85CA-4760-AE7C-FB11DEA1D61C}" dt="2026-10-29T15:23:49.098" v="3258"/>
        <pc:sldMkLst>
          <pc:docMk/>
          <pc:sldMk cId="3106484163" sldId="302"/>
        </pc:sldMkLst>
        <pc:graphicFrameChg chg="mod modGraphic">
          <ac:chgData name="Tim Morgan (NWSSP - PCS)" userId="5c5eeae2-f715-457d-b0ba-044e5239fd79" providerId="ADAL" clId="{1E66560D-85CA-4760-AE7C-FB11DEA1D61C}" dt="2026-10-06T19:17:45.197" v="1909" actId="207"/>
          <ac:graphicFrameMkLst>
            <pc:docMk/>
            <pc:sldMk cId="3106484163" sldId="302"/>
            <ac:graphicFrameMk id="2" creationId="{3854D648-47C1-9E8A-E63E-11D39263C55D}"/>
          </ac:graphicFrameMkLst>
        </pc:graphicFrameChg>
      </pc:sldChg>
      <pc:sldChg chg="addSp delSp modSp add del mod setBg">
        <pc:chgData name="Tim Morgan (NWSSP - PCS)" userId="5c5eeae2-f715-457d-b0ba-044e5239fd79" providerId="ADAL" clId="{1E66560D-85CA-4760-AE7C-FB11DEA1D61C}" dt="2026-10-29T15:22:42.626" v="3249" actId="47"/>
        <pc:sldMkLst>
          <pc:docMk/>
          <pc:sldMk cId="2071968191" sldId="303"/>
        </pc:sldMkLst>
      </pc:sldChg>
      <pc:sldChg chg="addSp modSp new mod ord setBg">
        <pc:chgData name="Tim Morgan (NWSSP - PCS)" userId="5c5eeae2-f715-457d-b0ba-044e5239fd79" providerId="ADAL" clId="{1E66560D-85CA-4760-AE7C-FB11DEA1D61C}" dt="2026-10-29T15:24:38.633" v="3263"/>
        <pc:sldMkLst>
          <pc:docMk/>
          <pc:sldMk cId="1940458687" sldId="304"/>
        </pc:sldMkLst>
        <pc:graphicFrameChg chg="add mod modGraphic">
          <ac:chgData name="Tim Morgan (NWSSP - PCS)" userId="5c5eeae2-f715-457d-b0ba-044e5239fd79" providerId="ADAL" clId="{1E66560D-85CA-4760-AE7C-FB11DEA1D61C}" dt="2026-10-06T20:25:54.942" v="2769" actId="20577"/>
          <ac:graphicFrameMkLst>
            <pc:docMk/>
            <pc:sldMk cId="1940458687" sldId="304"/>
            <ac:graphicFrameMk id="2" creationId="{AEA810A3-D4A3-11DB-C41E-925579B262C4}"/>
          </ac:graphicFrameMkLst>
        </pc:graphicFrameChg>
      </pc:sldChg>
      <pc:sldChg chg="addSp modSp new mod ord setBg">
        <pc:chgData name="Tim Morgan (NWSSP - PCS)" userId="5c5eeae2-f715-457d-b0ba-044e5239fd79" providerId="ADAL" clId="{1E66560D-85CA-4760-AE7C-FB11DEA1D61C}" dt="2026-10-29T15:24:49.641" v="3267"/>
        <pc:sldMkLst>
          <pc:docMk/>
          <pc:sldMk cId="3368018801" sldId="305"/>
        </pc:sldMkLst>
        <pc:graphicFrameChg chg="add mod modGraphic">
          <ac:chgData name="Tim Morgan (NWSSP - PCS)" userId="5c5eeae2-f715-457d-b0ba-044e5239fd79" providerId="ADAL" clId="{1E66560D-85CA-4760-AE7C-FB11DEA1D61C}" dt="2026-10-07T12:03:09.059" v="3164" actId="20577"/>
          <ac:graphicFrameMkLst>
            <pc:docMk/>
            <pc:sldMk cId="3368018801" sldId="305"/>
            <ac:graphicFrameMk id="2" creationId="{02541CCE-818F-74E3-48AB-E27860E7C5D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56961-4189-4C29-BD5A-731A555FAC31}" type="doc">
      <dgm:prSet loTypeId="urn:microsoft.com/office/officeart/2005/8/layout/default" loCatId="list" qsTypeId="urn:microsoft.com/office/officeart/2005/8/quickstyle/simple5#2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7B6ADCF6-959B-4693-8B5C-F6C4C9B61B0E}">
      <dgm:prSet phldrT="[Text]"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1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852110A-1FB7-48CE-B269-6D28545D8D1E}" type="parTrans" cxnId="{833A30F5-70BB-4B13-87F9-953C76D37048}">
      <dgm:prSet/>
      <dgm:spPr/>
      <dgm:t>
        <a:bodyPr/>
        <a:lstStyle/>
        <a:p>
          <a:endParaRPr lang="en-GB"/>
        </a:p>
      </dgm:t>
    </dgm:pt>
    <dgm:pt modelId="{CC8CD357-4B59-4FB7-A5C9-4037BDC76FCC}" type="sibTrans" cxnId="{833A30F5-70BB-4B13-87F9-953C76D37048}">
      <dgm:prSet/>
      <dgm:spPr/>
      <dgm:t>
        <a:bodyPr/>
        <a:lstStyle/>
        <a:p>
          <a:endParaRPr lang="en-GB"/>
        </a:p>
      </dgm:t>
    </dgm:pt>
    <dgm:pt modelId="{BB8BB83C-D547-4564-9850-13E8213438B2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Environmental sustainability is recognised as a legitimate concern within the Optometry profession in Wales.</a:t>
          </a:r>
        </a:p>
      </dgm:t>
    </dgm:pt>
    <dgm:pt modelId="{CF5C1CF0-7749-46DB-88FB-B6015D1CF220}" type="parTrans" cxnId="{C58AEAEF-1CFF-43A6-8C20-0E72A3ECA092}">
      <dgm:prSet/>
      <dgm:spPr/>
      <dgm:t>
        <a:bodyPr/>
        <a:lstStyle/>
        <a:p>
          <a:endParaRPr lang="en-GB"/>
        </a:p>
      </dgm:t>
    </dgm:pt>
    <dgm:pt modelId="{8BC188CE-5968-4424-A520-2E7CE4F61F2C}" type="sibTrans" cxnId="{C58AEAEF-1CFF-43A6-8C20-0E72A3ECA092}">
      <dgm:prSet/>
      <dgm:spPr/>
      <dgm:t>
        <a:bodyPr/>
        <a:lstStyle/>
        <a:p>
          <a:endParaRPr lang="en-GB"/>
        </a:p>
      </dgm:t>
    </dgm:pt>
    <dgm:pt modelId="{EED8B21B-2C9E-4B4C-9CA2-CD0AAE3391B5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2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F8977BB-8B7D-41DA-A770-CEAF79947938}" type="parTrans" cxnId="{EF7A3783-4A18-4EE0-81C1-BDDE6764AAC0}">
      <dgm:prSet/>
      <dgm:spPr/>
      <dgm:t>
        <a:bodyPr/>
        <a:lstStyle/>
        <a:p>
          <a:endParaRPr lang="en-GB"/>
        </a:p>
      </dgm:t>
    </dgm:pt>
    <dgm:pt modelId="{8E955116-6C9C-4207-9ECC-283803D15BB8}" type="sibTrans" cxnId="{EF7A3783-4A18-4EE0-81C1-BDDE6764AAC0}">
      <dgm:prSet/>
      <dgm:spPr/>
      <dgm:t>
        <a:bodyPr/>
        <a:lstStyle/>
        <a:p>
          <a:endParaRPr lang="en-GB"/>
        </a:p>
      </dgm:t>
    </dgm:pt>
    <dgm:pt modelId="{CE9F48E0-2DE6-4267-81AB-BDFACA8FE6F2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The profession reports a substantial foundation of capability and motivation upon which further progress may be built.</a:t>
          </a:r>
        </a:p>
      </dgm:t>
    </dgm:pt>
    <dgm:pt modelId="{733000F2-4E94-4587-982D-AECF56A3CFE8}" type="parTrans" cxnId="{960F6F79-5650-4775-A9D2-DA935809559E}">
      <dgm:prSet/>
      <dgm:spPr/>
      <dgm:t>
        <a:bodyPr/>
        <a:lstStyle/>
        <a:p>
          <a:endParaRPr lang="en-GB"/>
        </a:p>
      </dgm:t>
    </dgm:pt>
    <dgm:pt modelId="{11003AFA-6EB0-4EAF-8EB3-4391AA8C5037}" type="sibTrans" cxnId="{960F6F79-5650-4775-A9D2-DA935809559E}">
      <dgm:prSet/>
      <dgm:spPr/>
      <dgm:t>
        <a:bodyPr/>
        <a:lstStyle/>
        <a:p>
          <a:endParaRPr lang="en-GB"/>
        </a:p>
      </dgm:t>
    </dgm:pt>
    <dgm:pt modelId="{ACAEEAE6-F885-4756-BB96-9102B6722217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3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7F9E6E22-26AB-4D0C-9A64-7DB04562395B}" type="parTrans" cxnId="{FAD61971-977A-4A81-89C4-8D8AADEF7793}">
      <dgm:prSet/>
      <dgm:spPr/>
      <dgm:t>
        <a:bodyPr/>
        <a:lstStyle/>
        <a:p>
          <a:endParaRPr lang="en-GB"/>
        </a:p>
      </dgm:t>
    </dgm:pt>
    <dgm:pt modelId="{EB04D04D-A233-44EE-8C3D-7FB2334F39DE}" type="sibTrans" cxnId="{FAD61971-977A-4A81-89C4-8D8AADEF7793}">
      <dgm:prSet/>
      <dgm:spPr/>
      <dgm:t>
        <a:bodyPr/>
        <a:lstStyle/>
        <a:p>
          <a:endParaRPr lang="en-GB"/>
        </a:p>
      </dgm:t>
    </dgm:pt>
    <dgm:pt modelId="{57BD5BFD-B319-476F-8DEA-10D99BE93063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Opportunity appears to represent the most significant constraint upon pro-environmental behaviours.</a:t>
          </a:r>
        </a:p>
      </dgm:t>
    </dgm:pt>
    <dgm:pt modelId="{C39D68A7-64CB-4EFE-9B64-E0C597687295}" type="parTrans" cxnId="{DD78C75D-8C74-4333-A220-6F02389FA04C}">
      <dgm:prSet/>
      <dgm:spPr/>
      <dgm:t>
        <a:bodyPr/>
        <a:lstStyle/>
        <a:p>
          <a:endParaRPr lang="en-GB"/>
        </a:p>
      </dgm:t>
    </dgm:pt>
    <dgm:pt modelId="{A23F336D-65CE-454C-8189-15F310CC4D57}" type="sibTrans" cxnId="{DD78C75D-8C74-4333-A220-6F02389FA04C}">
      <dgm:prSet/>
      <dgm:spPr/>
      <dgm:t>
        <a:bodyPr/>
        <a:lstStyle/>
        <a:p>
          <a:endParaRPr lang="en-GB"/>
        </a:p>
      </dgm:t>
    </dgm:pt>
    <dgm:pt modelId="{FA8DA25C-E988-4CFF-A1B0-830FD774B193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4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AF75D8FB-AEBB-4BED-B01B-A3C1A53634AA}" type="parTrans" cxnId="{C81D65BA-6B91-4983-9FF6-887B8174113A}">
      <dgm:prSet/>
      <dgm:spPr/>
      <dgm:t>
        <a:bodyPr/>
        <a:lstStyle/>
        <a:p>
          <a:endParaRPr lang="en-GB"/>
        </a:p>
      </dgm:t>
    </dgm:pt>
    <dgm:pt modelId="{99B349AB-FD41-4C2A-B6C7-72693B19677C}" type="sibTrans" cxnId="{C81D65BA-6B91-4983-9FF6-887B8174113A}">
      <dgm:prSet/>
      <dgm:spPr/>
      <dgm:t>
        <a:bodyPr/>
        <a:lstStyle/>
        <a:p>
          <a:endParaRPr lang="en-GB"/>
        </a:p>
      </dgm:t>
    </dgm:pt>
    <dgm:pt modelId="{47890827-D9B8-41F0-9F0B-A7B995CD6C92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Awareness and understanding influence perceived responsibility and engagement.</a:t>
          </a:r>
        </a:p>
      </dgm:t>
    </dgm:pt>
    <dgm:pt modelId="{C4E8A6C1-7629-4E68-B3B5-39DBA2BDD0EE}" type="parTrans" cxnId="{5CFE1F3E-B94A-49F4-9C41-73B1061BDA83}">
      <dgm:prSet/>
      <dgm:spPr/>
      <dgm:t>
        <a:bodyPr/>
        <a:lstStyle/>
        <a:p>
          <a:endParaRPr lang="en-GB"/>
        </a:p>
      </dgm:t>
    </dgm:pt>
    <dgm:pt modelId="{2109A3EC-382A-4DC5-B6BC-401458AD74E4}" type="sibTrans" cxnId="{5CFE1F3E-B94A-49F4-9C41-73B1061BDA83}">
      <dgm:prSet/>
      <dgm:spPr/>
      <dgm:t>
        <a:bodyPr/>
        <a:lstStyle/>
        <a:p>
          <a:endParaRPr lang="en-GB"/>
        </a:p>
      </dgm:t>
    </dgm:pt>
    <dgm:pt modelId="{0C5F93A5-36C1-43DF-8091-25E343AF0C09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5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16BECC1-C098-4289-9524-7154B8717B2C}" type="parTrans" cxnId="{957C6643-D699-48FC-A2F5-47B412F43AE2}">
      <dgm:prSet/>
      <dgm:spPr/>
      <dgm:t>
        <a:bodyPr/>
        <a:lstStyle/>
        <a:p>
          <a:endParaRPr lang="en-GB"/>
        </a:p>
      </dgm:t>
    </dgm:pt>
    <dgm:pt modelId="{E89C07FB-93A1-4FB9-8B7F-A7003F4B268A}" type="sibTrans" cxnId="{957C6643-D699-48FC-A2F5-47B412F43AE2}">
      <dgm:prSet/>
      <dgm:spPr/>
      <dgm:t>
        <a:bodyPr/>
        <a:lstStyle/>
        <a:p>
          <a:endParaRPr lang="en-GB"/>
        </a:p>
      </dgm:t>
    </dgm:pt>
    <dgm:pt modelId="{EE09245C-C57F-4779-95C6-83E7C411170A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Supportive interventions are consistently preferred to punitive interventions.</a:t>
          </a:r>
        </a:p>
      </dgm:t>
    </dgm:pt>
    <dgm:pt modelId="{E9DE36A5-E499-4C56-B717-565A6230B85A}" type="parTrans" cxnId="{3C6BF4DA-AE46-4FF7-A74F-74ECEE7F61C4}">
      <dgm:prSet/>
      <dgm:spPr/>
      <dgm:t>
        <a:bodyPr/>
        <a:lstStyle/>
        <a:p>
          <a:endParaRPr lang="en-GB"/>
        </a:p>
      </dgm:t>
    </dgm:pt>
    <dgm:pt modelId="{89C21240-22DF-4D3E-A5D2-B7E4AA8A7D28}" type="sibTrans" cxnId="{3C6BF4DA-AE46-4FF7-A74F-74ECEE7F61C4}">
      <dgm:prSet/>
      <dgm:spPr/>
      <dgm:t>
        <a:bodyPr/>
        <a:lstStyle/>
        <a:p>
          <a:endParaRPr lang="en-GB"/>
        </a:p>
      </dgm:t>
    </dgm:pt>
    <dgm:pt modelId="{18549AC1-79DA-43E9-91A4-6FCAB5BAAD4E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6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D07BF6D-3B70-4B23-BDE9-CF38B91179BD}" type="parTrans" cxnId="{0E8E8273-EFC1-4B87-94C5-096EE7D2EE8B}">
      <dgm:prSet/>
      <dgm:spPr/>
      <dgm:t>
        <a:bodyPr/>
        <a:lstStyle/>
        <a:p>
          <a:endParaRPr lang="en-GB"/>
        </a:p>
      </dgm:t>
    </dgm:pt>
    <dgm:pt modelId="{AB12A104-A374-4B05-8C9F-2DE685DD5316}" type="sibTrans" cxnId="{0E8E8273-EFC1-4B87-94C5-096EE7D2EE8B}">
      <dgm:prSet/>
      <dgm:spPr/>
      <dgm:t>
        <a:bodyPr/>
        <a:lstStyle/>
        <a:p>
          <a:endParaRPr lang="en-GB"/>
        </a:p>
      </dgm:t>
    </dgm:pt>
    <dgm:pt modelId="{B9739B90-D80B-4C57-87C6-28733FAB7C0B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Education, Incentivisation, Training and Enablement appear most likely to facilitate adoption of sustainable behaviours.</a:t>
          </a:r>
        </a:p>
      </dgm:t>
    </dgm:pt>
    <dgm:pt modelId="{0BF727FF-9832-424D-9714-BD804E0306C9}" type="parTrans" cxnId="{865C84D9-D21F-42CF-84E3-A7CF77C3EE94}">
      <dgm:prSet/>
      <dgm:spPr/>
      <dgm:t>
        <a:bodyPr/>
        <a:lstStyle/>
        <a:p>
          <a:endParaRPr lang="en-GB"/>
        </a:p>
      </dgm:t>
    </dgm:pt>
    <dgm:pt modelId="{BED85B89-B02F-45CB-A5D8-0E063A70CA36}" type="sibTrans" cxnId="{865C84D9-D21F-42CF-84E3-A7CF77C3EE94}">
      <dgm:prSet/>
      <dgm:spPr/>
      <dgm:t>
        <a:bodyPr/>
        <a:lstStyle/>
        <a:p>
          <a:endParaRPr lang="en-GB"/>
        </a:p>
      </dgm:t>
    </dgm:pt>
    <dgm:pt modelId="{2A944F29-843D-4EA5-B18D-4FAC31368AB1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7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F3778E4-3464-484D-AD67-089B676D666C}" type="parTrans" cxnId="{05B97C61-AB0E-4701-A97D-18C749B16407}">
      <dgm:prSet/>
      <dgm:spPr/>
      <dgm:t>
        <a:bodyPr/>
        <a:lstStyle/>
        <a:p>
          <a:endParaRPr lang="en-GB"/>
        </a:p>
      </dgm:t>
    </dgm:pt>
    <dgm:pt modelId="{E4E53FB5-3B7C-4433-AA77-B681E4F6EEB0}" type="sibTrans" cxnId="{05B97C61-AB0E-4701-A97D-18C749B16407}">
      <dgm:prSet/>
      <dgm:spPr/>
      <dgm:t>
        <a:bodyPr/>
        <a:lstStyle/>
        <a:p>
          <a:endParaRPr lang="en-GB"/>
        </a:p>
      </dgm:t>
    </dgm:pt>
    <dgm:pt modelId="{8ABDFD41-0A5B-4B77-A427-F583AB398255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Agency to influence change, in the immediate term, sits with Welsh Government, NHS Wales, and Health Boards (via legislation, guidance, and fiscal measures). </a:t>
          </a:r>
        </a:p>
      </dgm:t>
    </dgm:pt>
    <dgm:pt modelId="{167DB416-389A-4515-A5A2-DD29C9BCFABF}" type="parTrans" cxnId="{DF5643FD-AE47-418F-90AC-933C1C501810}">
      <dgm:prSet/>
      <dgm:spPr/>
      <dgm:t>
        <a:bodyPr/>
        <a:lstStyle/>
        <a:p>
          <a:endParaRPr lang="en-GB"/>
        </a:p>
      </dgm:t>
    </dgm:pt>
    <dgm:pt modelId="{29C836CA-4B19-4EDD-AD5A-CD532DFFDF1B}" type="sibTrans" cxnId="{DF5643FD-AE47-418F-90AC-933C1C501810}">
      <dgm:prSet/>
      <dgm:spPr/>
      <dgm:t>
        <a:bodyPr/>
        <a:lstStyle/>
        <a:p>
          <a:endParaRPr lang="en-GB"/>
        </a:p>
      </dgm:t>
    </dgm:pt>
    <dgm:pt modelId="{E5A15F20-34F2-4AA1-BD71-37C5D0FB54F6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8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B7627B0-7100-4E0F-9D10-C24F78386E42}" type="parTrans" cxnId="{FAD4B2DD-B91E-4776-9C3E-69EC08EB4D40}">
      <dgm:prSet/>
      <dgm:spPr/>
      <dgm:t>
        <a:bodyPr/>
        <a:lstStyle/>
        <a:p>
          <a:endParaRPr lang="en-GB"/>
        </a:p>
      </dgm:t>
    </dgm:pt>
    <dgm:pt modelId="{480A49CB-D19E-449D-ACCF-AC26D72515C8}" type="sibTrans" cxnId="{FAD4B2DD-B91E-4776-9C3E-69EC08EB4D40}">
      <dgm:prSet/>
      <dgm:spPr/>
      <dgm:t>
        <a:bodyPr/>
        <a:lstStyle/>
        <a:p>
          <a:endParaRPr lang="en-GB"/>
        </a:p>
      </dgm:t>
    </dgm:pt>
    <dgm:pt modelId="{80D5817E-8C7F-47C8-BD04-174CCB556D77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Agency to influence change, over the longer term, sits with every organisation and every individual. </a:t>
          </a:r>
        </a:p>
      </dgm:t>
    </dgm:pt>
    <dgm:pt modelId="{EC2CB3CA-258F-4320-B635-18F340E3A94B}" type="parTrans" cxnId="{4FB62F71-6E28-413E-8A3C-686E69BD3A43}">
      <dgm:prSet/>
      <dgm:spPr/>
      <dgm:t>
        <a:bodyPr/>
        <a:lstStyle/>
        <a:p>
          <a:endParaRPr lang="en-GB"/>
        </a:p>
      </dgm:t>
    </dgm:pt>
    <dgm:pt modelId="{C3DA8B11-53AD-40F7-9CB9-FB864F79A44F}" type="sibTrans" cxnId="{4FB62F71-6E28-413E-8A3C-686E69BD3A43}">
      <dgm:prSet/>
      <dgm:spPr/>
      <dgm:t>
        <a:bodyPr/>
        <a:lstStyle/>
        <a:p>
          <a:endParaRPr lang="en-GB"/>
        </a:p>
      </dgm:t>
    </dgm:pt>
    <dgm:pt modelId="{79EB3974-D8B3-4CBF-A6C7-E4FD1EACA1D1}">
      <dgm:prSet/>
      <dgm:spPr/>
      <dgm:t>
        <a:bodyPr/>
        <a:lstStyle/>
        <a:p>
          <a:pPr>
            <a:buNone/>
          </a:pPr>
          <a:r>
            <a:rPr lang="en-GB" b="1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9</a:t>
          </a:r>
          <a:endParaRPr lang="en-GB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D0221F9-F7A6-4602-93CC-E09A95DC6E4F}" type="parTrans" cxnId="{37B8C9DD-0832-4877-9EF5-131693FE1A08}">
      <dgm:prSet/>
      <dgm:spPr/>
      <dgm:t>
        <a:bodyPr/>
        <a:lstStyle/>
        <a:p>
          <a:endParaRPr lang="en-GB"/>
        </a:p>
      </dgm:t>
    </dgm:pt>
    <dgm:pt modelId="{0E6E4555-BE5F-469B-8019-49C518EE8369}" type="sibTrans" cxnId="{37B8C9DD-0832-4877-9EF5-131693FE1A08}">
      <dgm:prSet/>
      <dgm:spPr/>
      <dgm:t>
        <a:bodyPr/>
        <a:lstStyle/>
        <a:p>
          <a:endParaRPr lang="en-GB"/>
        </a:p>
      </dgm:t>
    </dgm:pt>
    <dgm:pt modelId="{E7486761-E69D-426B-B564-DA37B7D0F00F}">
      <dgm:prSet/>
      <dgm:spPr/>
      <dgm:t>
        <a:bodyPr/>
        <a:lstStyle/>
        <a:p>
          <a:pPr>
            <a:buNone/>
          </a:pPr>
          <a:r>
            <a:rPr lang="en-GB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The Linear Model provides a practical framework through which effort may be prioritised and targeted.</a:t>
          </a:r>
        </a:p>
      </dgm:t>
    </dgm:pt>
    <dgm:pt modelId="{C595301F-11DE-48A9-9035-4D305C1F33B7}" type="parTrans" cxnId="{915ED16A-3451-4E0D-ABD5-A59646BF4A7C}">
      <dgm:prSet/>
      <dgm:spPr/>
      <dgm:t>
        <a:bodyPr/>
        <a:lstStyle/>
        <a:p>
          <a:endParaRPr lang="en-GB"/>
        </a:p>
      </dgm:t>
    </dgm:pt>
    <dgm:pt modelId="{52EA4735-6B12-44F9-8F34-21D4B92B35E5}" type="sibTrans" cxnId="{915ED16A-3451-4E0D-ABD5-A59646BF4A7C}">
      <dgm:prSet/>
      <dgm:spPr/>
      <dgm:t>
        <a:bodyPr/>
        <a:lstStyle/>
        <a:p>
          <a:endParaRPr lang="en-GB"/>
        </a:p>
      </dgm:t>
    </dgm:pt>
    <dgm:pt modelId="{DC47925B-6261-4681-8924-A566E2944F74}" type="pres">
      <dgm:prSet presAssocID="{0F756961-4189-4C29-BD5A-731A555FAC31}" presName="diagram" presStyleCnt="0">
        <dgm:presLayoutVars>
          <dgm:dir/>
          <dgm:resizeHandles val="exact"/>
        </dgm:presLayoutVars>
      </dgm:prSet>
      <dgm:spPr/>
    </dgm:pt>
    <dgm:pt modelId="{39B1262D-1642-4739-AA02-4E24995DC2BC}" type="pres">
      <dgm:prSet presAssocID="{7B6ADCF6-959B-4693-8B5C-F6C4C9B61B0E}" presName="node" presStyleLbl="node1" presStyleIdx="0" presStyleCnt="9">
        <dgm:presLayoutVars>
          <dgm:bulletEnabled val="1"/>
        </dgm:presLayoutVars>
      </dgm:prSet>
      <dgm:spPr/>
    </dgm:pt>
    <dgm:pt modelId="{0DAB3ABB-25DB-4451-823C-E1BC314ADA7E}" type="pres">
      <dgm:prSet presAssocID="{CC8CD357-4B59-4FB7-A5C9-4037BDC76FCC}" presName="sibTrans" presStyleCnt="0"/>
      <dgm:spPr/>
    </dgm:pt>
    <dgm:pt modelId="{49F4B3EB-209A-443F-95A3-5368BB92CAED}" type="pres">
      <dgm:prSet presAssocID="{EED8B21B-2C9E-4B4C-9CA2-CD0AAE3391B5}" presName="node" presStyleLbl="node1" presStyleIdx="1" presStyleCnt="9">
        <dgm:presLayoutVars>
          <dgm:bulletEnabled val="1"/>
        </dgm:presLayoutVars>
      </dgm:prSet>
      <dgm:spPr/>
    </dgm:pt>
    <dgm:pt modelId="{02F2FD66-E754-485B-9CBF-5688BF9E9213}" type="pres">
      <dgm:prSet presAssocID="{8E955116-6C9C-4207-9ECC-283803D15BB8}" presName="sibTrans" presStyleCnt="0"/>
      <dgm:spPr/>
    </dgm:pt>
    <dgm:pt modelId="{4DA515B9-1180-4100-958C-248319386478}" type="pres">
      <dgm:prSet presAssocID="{ACAEEAE6-F885-4756-BB96-9102B6722217}" presName="node" presStyleLbl="node1" presStyleIdx="2" presStyleCnt="9">
        <dgm:presLayoutVars>
          <dgm:bulletEnabled val="1"/>
        </dgm:presLayoutVars>
      </dgm:prSet>
      <dgm:spPr/>
    </dgm:pt>
    <dgm:pt modelId="{8F1F3FC1-ED09-4C14-809B-9D3785B38825}" type="pres">
      <dgm:prSet presAssocID="{EB04D04D-A233-44EE-8C3D-7FB2334F39DE}" presName="sibTrans" presStyleCnt="0"/>
      <dgm:spPr/>
    </dgm:pt>
    <dgm:pt modelId="{4F56FDC7-367B-4B2B-967C-2F1A09658210}" type="pres">
      <dgm:prSet presAssocID="{FA8DA25C-E988-4CFF-A1B0-830FD774B193}" presName="node" presStyleLbl="node1" presStyleIdx="3" presStyleCnt="9">
        <dgm:presLayoutVars>
          <dgm:bulletEnabled val="1"/>
        </dgm:presLayoutVars>
      </dgm:prSet>
      <dgm:spPr/>
    </dgm:pt>
    <dgm:pt modelId="{23A82D06-458E-4B9D-834F-3662D23C7817}" type="pres">
      <dgm:prSet presAssocID="{99B349AB-FD41-4C2A-B6C7-72693B19677C}" presName="sibTrans" presStyleCnt="0"/>
      <dgm:spPr/>
    </dgm:pt>
    <dgm:pt modelId="{02C7E1CF-4549-41AA-9B3D-B0006666BEE4}" type="pres">
      <dgm:prSet presAssocID="{0C5F93A5-36C1-43DF-8091-25E343AF0C09}" presName="node" presStyleLbl="node1" presStyleIdx="4" presStyleCnt="9">
        <dgm:presLayoutVars>
          <dgm:bulletEnabled val="1"/>
        </dgm:presLayoutVars>
      </dgm:prSet>
      <dgm:spPr/>
    </dgm:pt>
    <dgm:pt modelId="{CD71A210-2557-4A6C-9BA1-45DC29DDBCF4}" type="pres">
      <dgm:prSet presAssocID="{E89C07FB-93A1-4FB9-8B7F-A7003F4B268A}" presName="sibTrans" presStyleCnt="0"/>
      <dgm:spPr/>
    </dgm:pt>
    <dgm:pt modelId="{02FD6515-2C30-4FDF-9DC6-EBE294E9D676}" type="pres">
      <dgm:prSet presAssocID="{18549AC1-79DA-43E9-91A4-6FCAB5BAAD4E}" presName="node" presStyleLbl="node1" presStyleIdx="5" presStyleCnt="9">
        <dgm:presLayoutVars>
          <dgm:bulletEnabled val="1"/>
        </dgm:presLayoutVars>
      </dgm:prSet>
      <dgm:spPr/>
    </dgm:pt>
    <dgm:pt modelId="{0E59CC00-351B-418D-8C8D-B488E31D986D}" type="pres">
      <dgm:prSet presAssocID="{AB12A104-A374-4B05-8C9F-2DE685DD5316}" presName="sibTrans" presStyleCnt="0"/>
      <dgm:spPr/>
    </dgm:pt>
    <dgm:pt modelId="{8B8BD73C-48A8-45B3-A1A1-855612CC7214}" type="pres">
      <dgm:prSet presAssocID="{2A944F29-843D-4EA5-B18D-4FAC31368AB1}" presName="node" presStyleLbl="node1" presStyleIdx="6" presStyleCnt="9">
        <dgm:presLayoutVars>
          <dgm:bulletEnabled val="1"/>
        </dgm:presLayoutVars>
      </dgm:prSet>
      <dgm:spPr/>
    </dgm:pt>
    <dgm:pt modelId="{743B14C9-ABDD-41BC-A3E0-8B41BD547327}" type="pres">
      <dgm:prSet presAssocID="{E4E53FB5-3B7C-4433-AA77-B681E4F6EEB0}" presName="sibTrans" presStyleCnt="0"/>
      <dgm:spPr/>
    </dgm:pt>
    <dgm:pt modelId="{16326CC2-8FB5-4A29-B526-BE28C2A2BD20}" type="pres">
      <dgm:prSet presAssocID="{E5A15F20-34F2-4AA1-BD71-37C5D0FB54F6}" presName="node" presStyleLbl="node1" presStyleIdx="7" presStyleCnt="9">
        <dgm:presLayoutVars>
          <dgm:bulletEnabled val="1"/>
        </dgm:presLayoutVars>
      </dgm:prSet>
      <dgm:spPr/>
    </dgm:pt>
    <dgm:pt modelId="{472FB9AC-5C16-4FB6-BC66-FC355373C572}" type="pres">
      <dgm:prSet presAssocID="{480A49CB-D19E-449D-ACCF-AC26D72515C8}" presName="sibTrans" presStyleCnt="0"/>
      <dgm:spPr/>
    </dgm:pt>
    <dgm:pt modelId="{5A6483A7-41DC-4852-A857-3AFD5E6D4D14}" type="pres">
      <dgm:prSet presAssocID="{79EB3974-D8B3-4CBF-A6C7-E4FD1EACA1D1}" presName="node" presStyleLbl="node1" presStyleIdx="8" presStyleCnt="9">
        <dgm:presLayoutVars>
          <dgm:bulletEnabled val="1"/>
        </dgm:presLayoutVars>
      </dgm:prSet>
      <dgm:spPr/>
    </dgm:pt>
  </dgm:ptLst>
  <dgm:cxnLst>
    <dgm:cxn modelId="{7EE99404-DF18-4192-BF87-2518222727C8}" type="presOf" srcId="{FA8DA25C-E988-4CFF-A1B0-830FD774B193}" destId="{4F56FDC7-367B-4B2B-967C-2F1A09658210}" srcOrd="0" destOrd="0" presId="urn:microsoft.com/office/officeart/2005/8/layout/default"/>
    <dgm:cxn modelId="{16D78A17-D9AE-4C71-9DA7-1A79075706B8}" type="presOf" srcId="{B9739B90-D80B-4C57-87C6-28733FAB7C0B}" destId="{02FD6515-2C30-4FDF-9DC6-EBE294E9D676}" srcOrd="0" destOrd="1" presId="urn:microsoft.com/office/officeart/2005/8/layout/default"/>
    <dgm:cxn modelId="{5342B427-4059-4187-A95E-3EFCDA99F36E}" type="presOf" srcId="{80D5817E-8C7F-47C8-BD04-174CCB556D77}" destId="{16326CC2-8FB5-4A29-B526-BE28C2A2BD20}" srcOrd="0" destOrd="1" presId="urn:microsoft.com/office/officeart/2005/8/layout/default"/>
    <dgm:cxn modelId="{5CFE1F3E-B94A-49F4-9C41-73B1061BDA83}" srcId="{FA8DA25C-E988-4CFF-A1B0-830FD774B193}" destId="{47890827-D9B8-41F0-9F0B-A7B995CD6C92}" srcOrd="0" destOrd="0" parTransId="{C4E8A6C1-7629-4E68-B3B5-39DBA2BDD0EE}" sibTransId="{2109A3EC-382A-4DC5-B6BC-401458AD74E4}"/>
    <dgm:cxn modelId="{2B39705B-90F3-4B2C-8A3A-84E9E80B6459}" type="presOf" srcId="{E7486761-E69D-426B-B564-DA37B7D0F00F}" destId="{5A6483A7-41DC-4852-A857-3AFD5E6D4D14}" srcOrd="0" destOrd="1" presId="urn:microsoft.com/office/officeart/2005/8/layout/default"/>
    <dgm:cxn modelId="{DD78C75D-8C74-4333-A220-6F02389FA04C}" srcId="{ACAEEAE6-F885-4756-BB96-9102B6722217}" destId="{57BD5BFD-B319-476F-8DEA-10D99BE93063}" srcOrd="0" destOrd="0" parTransId="{C39D68A7-64CB-4EFE-9B64-E0C597687295}" sibTransId="{A23F336D-65CE-454C-8189-15F310CC4D57}"/>
    <dgm:cxn modelId="{70608E60-74E0-493F-BE48-F52ADB9478DA}" type="presOf" srcId="{0F756961-4189-4C29-BD5A-731A555FAC31}" destId="{DC47925B-6261-4681-8924-A566E2944F74}" srcOrd="0" destOrd="0" presId="urn:microsoft.com/office/officeart/2005/8/layout/default"/>
    <dgm:cxn modelId="{05B97C61-AB0E-4701-A97D-18C749B16407}" srcId="{0F756961-4189-4C29-BD5A-731A555FAC31}" destId="{2A944F29-843D-4EA5-B18D-4FAC31368AB1}" srcOrd="6" destOrd="0" parTransId="{1F3778E4-3464-484D-AD67-089B676D666C}" sibTransId="{E4E53FB5-3B7C-4433-AA77-B681E4F6EEB0}"/>
    <dgm:cxn modelId="{957C6643-D699-48FC-A2F5-47B412F43AE2}" srcId="{0F756961-4189-4C29-BD5A-731A555FAC31}" destId="{0C5F93A5-36C1-43DF-8091-25E343AF0C09}" srcOrd="4" destOrd="0" parTransId="{D16BECC1-C098-4289-9524-7154B8717B2C}" sibTransId="{E89C07FB-93A1-4FB9-8B7F-A7003F4B268A}"/>
    <dgm:cxn modelId="{76348C45-D558-4E96-B299-968F7C8F37A6}" type="presOf" srcId="{0C5F93A5-36C1-43DF-8091-25E343AF0C09}" destId="{02C7E1CF-4549-41AA-9B3D-B0006666BEE4}" srcOrd="0" destOrd="0" presId="urn:microsoft.com/office/officeart/2005/8/layout/default"/>
    <dgm:cxn modelId="{B8BDBE65-003E-4AE3-BFEF-5B9B3CCDE472}" type="presOf" srcId="{E5A15F20-34F2-4AA1-BD71-37C5D0FB54F6}" destId="{16326CC2-8FB5-4A29-B526-BE28C2A2BD20}" srcOrd="0" destOrd="0" presId="urn:microsoft.com/office/officeart/2005/8/layout/default"/>
    <dgm:cxn modelId="{25C60B48-5591-4476-A362-5643A04BE401}" type="presOf" srcId="{47890827-D9B8-41F0-9F0B-A7B995CD6C92}" destId="{4F56FDC7-367B-4B2B-967C-2F1A09658210}" srcOrd="0" destOrd="1" presId="urn:microsoft.com/office/officeart/2005/8/layout/default"/>
    <dgm:cxn modelId="{915ED16A-3451-4E0D-ABD5-A59646BF4A7C}" srcId="{79EB3974-D8B3-4CBF-A6C7-E4FD1EACA1D1}" destId="{E7486761-E69D-426B-B564-DA37B7D0F00F}" srcOrd="0" destOrd="0" parTransId="{C595301F-11DE-48A9-9035-4D305C1F33B7}" sibTransId="{52EA4735-6B12-44F9-8F34-21D4B92B35E5}"/>
    <dgm:cxn modelId="{7569034D-E2A8-4B11-86BB-AD1FA1334489}" type="presOf" srcId="{7B6ADCF6-959B-4693-8B5C-F6C4C9B61B0E}" destId="{39B1262D-1642-4739-AA02-4E24995DC2BC}" srcOrd="0" destOrd="0" presId="urn:microsoft.com/office/officeart/2005/8/layout/default"/>
    <dgm:cxn modelId="{9B15AE6E-9B29-429F-B152-01F0BFB112EE}" type="presOf" srcId="{EED8B21B-2C9E-4B4C-9CA2-CD0AAE3391B5}" destId="{49F4B3EB-209A-443F-95A3-5368BB92CAED}" srcOrd="0" destOrd="0" presId="urn:microsoft.com/office/officeart/2005/8/layout/default"/>
    <dgm:cxn modelId="{FAD61971-977A-4A81-89C4-8D8AADEF7793}" srcId="{0F756961-4189-4C29-BD5A-731A555FAC31}" destId="{ACAEEAE6-F885-4756-BB96-9102B6722217}" srcOrd="2" destOrd="0" parTransId="{7F9E6E22-26AB-4D0C-9A64-7DB04562395B}" sibTransId="{EB04D04D-A233-44EE-8C3D-7FB2334F39DE}"/>
    <dgm:cxn modelId="{4FB62F71-6E28-413E-8A3C-686E69BD3A43}" srcId="{E5A15F20-34F2-4AA1-BD71-37C5D0FB54F6}" destId="{80D5817E-8C7F-47C8-BD04-174CCB556D77}" srcOrd="0" destOrd="0" parTransId="{EC2CB3CA-258F-4320-B635-18F340E3A94B}" sibTransId="{C3DA8B11-53AD-40F7-9CB9-FB864F79A44F}"/>
    <dgm:cxn modelId="{0E8E8273-EFC1-4B87-94C5-096EE7D2EE8B}" srcId="{0F756961-4189-4C29-BD5A-731A555FAC31}" destId="{18549AC1-79DA-43E9-91A4-6FCAB5BAAD4E}" srcOrd="5" destOrd="0" parTransId="{FD07BF6D-3B70-4B23-BDE9-CF38B91179BD}" sibTransId="{AB12A104-A374-4B05-8C9F-2DE685DD5316}"/>
    <dgm:cxn modelId="{960F6F79-5650-4775-A9D2-DA935809559E}" srcId="{EED8B21B-2C9E-4B4C-9CA2-CD0AAE3391B5}" destId="{CE9F48E0-2DE6-4267-81AB-BDFACA8FE6F2}" srcOrd="0" destOrd="0" parTransId="{733000F2-4E94-4587-982D-AECF56A3CFE8}" sibTransId="{11003AFA-6EB0-4EAF-8EB3-4391AA8C5037}"/>
    <dgm:cxn modelId="{EF7A3783-4A18-4EE0-81C1-BDDE6764AAC0}" srcId="{0F756961-4189-4C29-BD5A-731A555FAC31}" destId="{EED8B21B-2C9E-4B4C-9CA2-CD0AAE3391B5}" srcOrd="1" destOrd="0" parTransId="{9F8977BB-8B7D-41DA-A770-CEAF79947938}" sibTransId="{8E955116-6C9C-4207-9ECC-283803D15BB8}"/>
    <dgm:cxn modelId="{48BEFE83-1C4F-4254-9298-F4C089145FF4}" type="presOf" srcId="{EE09245C-C57F-4779-95C6-83E7C411170A}" destId="{02C7E1CF-4549-41AA-9B3D-B0006666BEE4}" srcOrd="0" destOrd="1" presId="urn:microsoft.com/office/officeart/2005/8/layout/default"/>
    <dgm:cxn modelId="{CEEB9E91-2F65-4D77-B36C-076B992800B9}" type="presOf" srcId="{BB8BB83C-D547-4564-9850-13E8213438B2}" destId="{39B1262D-1642-4739-AA02-4E24995DC2BC}" srcOrd="0" destOrd="1" presId="urn:microsoft.com/office/officeart/2005/8/layout/default"/>
    <dgm:cxn modelId="{0424F992-9C0D-4010-B7B0-39C2B2745B6E}" type="presOf" srcId="{ACAEEAE6-F885-4756-BB96-9102B6722217}" destId="{4DA515B9-1180-4100-958C-248319386478}" srcOrd="0" destOrd="0" presId="urn:microsoft.com/office/officeart/2005/8/layout/default"/>
    <dgm:cxn modelId="{5EB8F0A4-A70C-43F0-9037-B5BF4F1A9A46}" type="presOf" srcId="{8ABDFD41-0A5B-4B77-A427-F583AB398255}" destId="{8B8BD73C-48A8-45B3-A1A1-855612CC7214}" srcOrd="0" destOrd="1" presId="urn:microsoft.com/office/officeart/2005/8/layout/default"/>
    <dgm:cxn modelId="{D77AAEA7-3CD4-4C21-A10E-5760752E53C0}" type="presOf" srcId="{18549AC1-79DA-43E9-91A4-6FCAB5BAAD4E}" destId="{02FD6515-2C30-4FDF-9DC6-EBE294E9D676}" srcOrd="0" destOrd="0" presId="urn:microsoft.com/office/officeart/2005/8/layout/default"/>
    <dgm:cxn modelId="{C81D65BA-6B91-4983-9FF6-887B8174113A}" srcId="{0F756961-4189-4C29-BD5A-731A555FAC31}" destId="{FA8DA25C-E988-4CFF-A1B0-830FD774B193}" srcOrd="3" destOrd="0" parTransId="{AF75D8FB-AEBB-4BED-B01B-A3C1A53634AA}" sibTransId="{99B349AB-FD41-4C2A-B6C7-72693B19677C}"/>
    <dgm:cxn modelId="{E48916C2-6FB8-4B3E-9920-DD44330E0EEC}" type="presOf" srcId="{57BD5BFD-B319-476F-8DEA-10D99BE93063}" destId="{4DA515B9-1180-4100-958C-248319386478}" srcOrd="0" destOrd="1" presId="urn:microsoft.com/office/officeart/2005/8/layout/default"/>
    <dgm:cxn modelId="{E644AECB-C7D0-4C18-84EC-87138674772D}" type="presOf" srcId="{79EB3974-D8B3-4CBF-A6C7-E4FD1EACA1D1}" destId="{5A6483A7-41DC-4852-A857-3AFD5E6D4D14}" srcOrd="0" destOrd="0" presId="urn:microsoft.com/office/officeart/2005/8/layout/default"/>
    <dgm:cxn modelId="{865C84D9-D21F-42CF-84E3-A7CF77C3EE94}" srcId="{18549AC1-79DA-43E9-91A4-6FCAB5BAAD4E}" destId="{B9739B90-D80B-4C57-87C6-28733FAB7C0B}" srcOrd="0" destOrd="0" parTransId="{0BF727FF-9832-424D-9714-BD804E0306C9}" sibTransId="{BED85B89-B02F-45CB-A5D8-0E063A70CA36}"/>
    <dgm:cxn modelId="{3C6BF4DA-AE46-4FF7-A74F-74ECEE7F61C4}" srcId="{0C5F93A5-36C1-43DF-8091-25E343AF0C09}" destId="{EE09245C-C57F-4779-95C6-83E7C411170A}" srcOrd="0" destOrd="0" parTransId="{E9DE36A5-E499-4C56-B717-565A6230B85A}" sibTransId="{89C21240-22DF-4D3E-A5D2-B7E4AA8A7D28}"/>
    <dgm:cxn modelId="{FAD4B2DD-B91E-4776-9C3E-69EC08EB4D40}" srcId="{0F756961-4189-4C29-BD5A-731A555FAC31}" destId="{E5A15F20-34F2-4AA1-BD71-37C5D0FB54F6}" srcOrd="7" destOrd="0" parTransId="{1B7627B0-7100-4E0F-9D10-C24F78386E42}" sibTransId="{480A49CB-D19E-449D-ACCF-AC26D72515C8}"/>
    <dgm:cxn modelId="{37B8C9DD-0832-4877-9EF5-131693FE1A08}" srcId="{0F756961-4189-4C29-BD5A-731A555FAC31}" destId="{79EB3974-D8B3-4CBF-A6C7-E4FD1EACA1D1}" srcOrd="8" destOrd="0" parTransId="{9D0221F9-F7A6-4602-93CC-E09A95DC6E4F}" sibTransId="{0E6E4555-BE5F-469B-8019-49C518EE8369}"/>
    <dgm:cxn modelId="{7E72BDEE-FEAB-40B4-8C0B-68E7916FE994}" type="presOf" srcId="{CE9F48E0-2DE6-4267-81AB-BDFACA8FE6F2}" destId="{49F4B3EB-209A-443F-95A3-5368BB92CAED}" srcOrd="0" destOrd="1" presId="urn:microsoft.com/office/officeart/2005/8/layout/default"/>
    <dgm:cxn modelId="{C58AEAEF-1CFF-43A6-8C20-0E72A3ECA092}" srcId="{7B6ADCF6-959B-4693-8B5C-F6C4C9B61B0E}" destId="{BB8BB83C-D547-4564-9850-13E8213438B2}" srcOrd="0" destOrd="0" parTransId="{CF5C1CF0-7749-46DB-88FB-B6015D1CF220}" sibTransId="{8BC188CE-5968-4424-A520-2E7CE4F61F2C}"/>
    <dgm:cxn modelId="{833A30F5-70BB-4B13-87F9-953C76D37048}" srcId="{0F756961-4189-4C29-BD5A-731A555FAC31}" destId="{7B6ADCF6-959B-4693-8B5C-F6C4C9B61B0E}" srcOrd="0" destOrd="0" parTransId="{F852110A-1FB7-48CE-B269-6D28545D8D1E}" sibTransId="{CC8CD357-4B59-4FB7-A5C9-4037BDC76FCC}"/>
    <dgm:cxn modelId="{754609F7-B82C-4836-998F-5B146B57B0AA}" type="presOf" srcId="{2A944F29-843D-4EA5-B18D-4FAC31368AB1}" destId="{8B8BD73C-48A8-45B3-A1A1-855612CC7214}" srcOrd="0" destOrd="0" presId="urn:microsoft.com/office/officeart/2005/8/layout/default"/>
    <dgm:cxn modelId="{DF5643FD-AE47-418F-90AC-933C1C501810}" srcId="{2A944F29-843D-4EA5-B18D-4FAC31368AB1}" destId="{8ABDFD41-0A5B-4B77-A427-F583AB398255}" srcOrd="0" destOrd="0" parTransId="{167DB416-389A-4515-A5A2-DD29C9BCFABF}" sibTransId="{29C836CA-4B19-4EDD-AD5A-CD532DFFDF1B}"/>
    <dgm:cxn modelId="{A6B5C339-66BC-4C3E-B341-14A2523F1C76}" type="presParOf" srcId="{DC47925B-6261-4681-8924-A566E2944F74}" destId="{39B1262D-1642-4739-AA02-4E24995DC2BC}" srcOrd="0" destOrd="0" presId="urn:microsoft.com/office/officeart/2005/8/layout/default"/>
    <dgm:cxn modelId="{6D2BEC48-164B-4C0C-B211-2933EB0D17AA}" type="presParOf" srcId="{DC47925B-6261-4681-8924-A566E2944F74}" destId="{0DAB3ABB-25DB-4451-823C-E1BC314ADA7E}" srcOrd="1" destOrd="0" presId="urn:microsoft.com/office/officeart/2005/8/layout/default"/>
    <dgm:cxn modelId="{B8371B7F-FCB4-4413-A54A-27B8957AF05E}" type="presParOf" srcId="{DC47925B-6261-4681-8924-A566E2944F74}" destId="{49F4B3EB-209A-443F-95A3-5368BB92CAED}" srcOrd="2" destOrd="0" presId="urn:microsoft.com/office/officeart/2005/8/layout/default"/>
    <dgm:cxn modelId="{E21DC0BA-FC1A-4452-B314-0291557A30C5}" type="presParOf" srcId="{DC47925B-6261-4681-8924-A566E2944F74}" destId="{02F2FD66-E754-485B-9CBF-5688BF9E9213}" srcOrd="3" destOrd="0" presId="urn:microsoft.com/office/officeart/2005/8/layout/default"/>
    <dgm:cxn modelId="{E3A8412E-973F-4A29-9A77-FEC3746F8038}" type="presParOf" srcId="{DC47925B-6261-4681-8924-A566E2944F74}" destId="{4DA515B9-1180-4100-958C-248319386478}" srcOrd="4" destOrd="0" presId="urn:microsoft.com/office/officeart/2005/8/layout/default"/>
    <dgm:cxn modelId="{7566AF7C-71E0-438B-A8A3-705212A5CE93}" type="presParOf" srcId="{DC47925B-6261-4681-8924-A566E2944F74}" destId="{8F1F3FC1-ED09-4C14-809B-9D3785B38825}" srcOrd="5" destOrd="0" presId="urn:microsoft.com/office/officeart/2005/8/layout/default"/>
    <dgm:cxn modelId="{B19BEFBF-A85D-43AA-8C7E-26175B2B1E89}" type="presParOf" srcId="{DC47925B-6261-4681-8924-A566E2944F74}" destId="{4F56FDC7-367B-4B2B-967C-2F1A09658210}" srcOrd="6" destOrd="0" presId="urn:microsoft.com/office/officeart/2005/8/layout/default"/>
    <dgm:cxn modelId="{56C0D147-6D7F-4272-AF3F-AF425EB6A3BB}" type="presParOf" srcId="{DC47925B-6261-4681-8924-A566E2944F74}" destId="{23A82D06-458E-4B9D-834F-3662D23C7817}" srcOrd="7" destOrd="0" presId="urn:microsoft.com/office/officeart/2005/8/layout/default"/>
    <dgm:cxn modelId="{A860523D-E7FC-417A-98FB-B28E1CC1B0F1}" type="presParOf" srcId="{DC47925B-6261-4681-8924-A566E2944F74}" destId="{02C7E1CF-4549-41AA-9B3D-B0006666BEE4}" srcOrd="8" destOrd="0" presId="urn:microsoft.com/office/officeart/2005/8/layout/default"/>
    <dgm:cxn modelId="{F718BAA1-63DC-40EE-A5C1-93B3EB57A0A7}" type="presParOf" srcId="{DC47925B-6261-4681-8924-A566E2944F74}" destId="{CD71A210-2557-4A6C-9BA1-45DC29DDBCF4}" srcOrd="9" destOrd="0" presId="urn:microsoft.com/office/officeart/2005/8/layout/default"/>
    <dgm:cxn modelId="{8C69B2B7-CC83-4AE3-8F41-253D160A2A05}" type="presParOf" srcId="{DC47925B-6261-4681-8924-A566E2944F74}" destId="{02FD6515-2C30-4FDF-9DC6-EBE294E9D676}" srcOrd="10" destOrd="0" presId="urn:microsoft.com/office/officeart/2005/8/layout/default"/>
    <dgm:cxn modelId="{BB15773D-D93A-4F8C-9590-8C200CC8BFB1}" type="presParOf" srcId="{DC47925B-6261-4681-8924-A566E2944F74}" destId="{0E59CC00-351B-418D-8C8D-B488E31D986D}" srcOrd="11" destOrd="0" presId="urn:microsoft.com/office/officeart/2005/8/layout/default"/>
    <dgm:cxn modelId="{1FF178AB-C316-45FC-977F-90CEC064A784}" type="presParOf" srcId="{DC47925B-6261-4681-8924-A566E2944F74}" destId="{8B8BD73C-48A8-45B3-A1A1-855612CC7214}" srcOrd="12" destOrd="0" presId="urn:microsoft.com/office/officeart/2005/8/layout/default"/>
    <dgm:cxn modelId="{5BCE5B10-0F76-42C3-B0BB-3B2D37264311}" type="presParOf" srcId="{DC47925B-6261-4681-8924-A566E2944F74}" destId="{743B14C9-ABDD-41BC-A3E0-8B41BD547327}" srcOrd="13" destOrd="0" presId="urn:microsoft.com/office/officeart/2005/8/layout/default"/>
    <dgm:cxn modelId="{E364BF48-A627-4923-AD43-173A62507BB8}" type="presParOf" srcId="{DC47925B-6261-4681-8924-A566E2944F74}" destId="{16326CC2-8FB5-4A29-B526-BE28C2A2BD20}" srcOrd="14" destOrd="0" presId="urn:microsoft.com/office/officeart/2005/8/layout/default"/>
    <dgm:cxn modelId="{4946D010-09C0-4963-BB61-B592D2AA265B}" type="presParOf" srcId="{DC47925B-6261-4681-8924-A566E2944F74}" destId="{472FB9AC-5C16-4FB6-BC66-FC355373C572}" srcOrd="15" destOrd="0" presId="urn:microsoft.com/office/officeart/2005/8/layout/default"/>
    <dgm:cxn modelId="{A4DD734D-6B93-4948-A09C-917DC2F91014}" type="presParOf" srcId="{DC47925B-6261-4681-8924-A566E2944F74}" destId="{5A6483A7-41DC-4852-A857-3AFD5E6D4D14}" srcOrd="16" destOrd="0" presId="urn:microsoft.com/office/officeart/2005/8/layout/default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756961-4189-4C29-BD5A-731A555FAC31}" type="doc">
      <dgm:prSet loTypeId="urn:microsoft.com/office/officeart/2005/8/layout/default" loCatId="list" qsTypeId="urn:microsoft.com/office/officeart/2005/8/quickstyle/simple5#4" qsCatId="simple" csTypeId="urn:microsoft.com/office/officeart/2005/8/colors/accent6_2#2" csCatId="accent6" phldr="1"/>
      <dgm:spPr/>
      <dgm:t>
        <a:bodyPr/>
        <a:lstStyle/>
        <a:p>
          <a:endParaRPr lang="en-GB"/>
        </a:p>
      </dgm:t>
    </dgm:pt>
    <dgm:pt modelId="{7B6ADCF6-959B-4693-8B5C-F6C4C9B61B0E}">
      <dgm:prSet phldrT="[Text]"/>
      <dgm:spPr/>
      <dgm:t>
        <a:bodyPr/>
        <a:lstStyle/>
        <a:p>
          <a:pPr>
            <a:buNone/>
          </a:pPr>
          <a:r>
            <a:rPr lang="en-GB" b="1" dirty="0"/>
            <a:t>Recommendation 1</a:t>
          </a:r>
          <a:endParaRPr lang="en-GB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852110A-1FB7-48CE-B269-6D28545D8D1E}" type="parTrans" cxnId="{833A30F5-70BB-4B13-87F9-953C76D37048}">
      <dgm:prSet/>
      <dgm:spPr/>
      <dgm:t>
        <a:bodyPr/>
        <a:lstStyle/>
        <a:p>
          <a:endParaRPr lang="en-GB"/>
        </a:p>
      </dgm:t>
    </dgm:pt>
    <dgm:pt modelId="{CC8CD357-4B59-4FB7-A5C9-4037BDC76FCC}" type="sibTrans" cxnId="{833A30F5-70BB-4B13-87F9-953C76D37048}">
      <dgm:prSet/>
      <dgm:spPr/>
      <dgm:t>
        <a:bodyPr/>
        <a:lstStyle/>
        <a:p>
          <a:endParaRPr lang="en-GB"/>
        </a:p>
      </dgm:t>
    </dgm:pt>
    <dgm:pt modelId="{387CC808-A6FC-45A5-84FF-F77BF8B197F9}">
      <dgm:prSet/>
      <dgm:spPr/>
      <dgm:t>
        <a:bodyPr/>
        <a:lstStyle/>
        <a:p>
          <a:pPr>
            <a:buNone/>
          </a:pPr>
          <a:r>
            <a:rPr lang="en-GB" dirty="0"/>
            <a:t>Adopt the Linear Model as a practical framework for directing sustainability activity within Welsh Optometry.</a:t>
          </a:r>
        </a:p>
      </dgm:t>
    </dgm:pt>
    <dgm:pt modelId="{BC5F1717-1DC2-4288-AD34-697071710693}" type="parTrans" cxnId="{6DF2708F-388C-4ACA-82EF-7024E6673B9B}">
      <dgm:prSet/>
      <dgm:spPr/>
      <dgm:t>
        <a:bodyPr/>
        <a:lstStyle/>
        <a:p>
          <a:endParaRPr lang="en-GB"/>
        </a:p>
      </dgm:t>
    </dgm:pt>
    <dgm:pt modelId="{5326F992-ADBC-4468-8B2B-AF72870B3365}" type="sibTrans" cxnId="{6DF2708F-388C-4ACA-82EF-7024E6673B9B}">
      <dgm:prSet/>
      <dgm:spPr/>
      <dgm:t>
        <a:bodyPr/>
        <a:lstStyle/>
        <a:p>
          <a:endParaRPr lang="en-GB"/>
        </a:p>
      </dgm:t>
    </dgm:pt>
    <dgm:pt modelId="{A4E40A79-9C2E-4AF4-971D-8DC87C36EA2C}">
      <dgm:prSet/>
      <dgm:spPr/>
      <dgm:t>
        <a:bodyPr/>
        <a:lstStyle/>
        <a:p>
          <a:pPr>
            <a:buNone/>
          </a:pPr>
          <a:r>
            <a:rPr lang="en-GB" b="1" dirty="0"/>
            <a:t>Recommendation 2</a:t>
          </a:r>
          <a:endParaRPr lang="en-GB" dirty="0"/>
        </a:p>
      </dgm:t>
    </dgm:pt>
    <dgm:pt modelId="{565DC6EA-2388-4B5F-A132-497B91DEFBFA}" type="parTrans" cxnId="{D4844E39-5274-42BE-A1FF-200CE8C3FC38}">
      <dgm:prSet/>
      <dgm:spPr/>
      <dgm:t>
        <a:bodyPr/>
        <a:lstStyle/>
        <a:p>
          <a:endParaRPr lang="en-GB"/>
        </a:p>
      </dgm:t>
    </dgm:pt>
    <dgm:pt modelId="{7C856241-E391-4AB5-976A-2F93D80110A0}" type="sibTrans" cxnId="{D4844E39-5274-42BE-A1FF-200CE8C3FC38}">
      <dgm:prSet/>
      <dgm:spPr/>
      <dgm:t>
        <a:bodyPr/>
        <a:lstStyle/>
        <a:p>
          <a:endParaRPr lang="en-GB"/>
        </a:p>
      </dgm:t>
    </dgm:pt>
    <dgm:pt modelId="{FF95E4BE-3868-4429-9954-C7AE21E484C7}">
      <dgm:prSet/>
      <dgm:spPr/>
      <dgm:t>
        <a:bodyPr/>
        <a:lstStyle/>
        <a:p>
          <a:pPr>
            <a:buNone/>
          </a:pPr>
          <a:r>
            <a:rPr lang="en-GB" dirty="0"/>
            <a:t>Prioritise interventions and system developments which enhance opportunity for pro-environmental behaviour.</a:t>
          </a:r>
        </a:p>
      </dgm:t>
    </dgm:pt>
    <dgm:pt modelId="{1DD62AE5-027E-4711-B68E-89E936AB7890}" type="parTrans" cxnId="{46F76918-6C3A-4719-B031-88BDCF554966}">
      <dgm:prSet/>
      <dgm:spPr/>
      <dgm:t>
        <a:bodyPr/>
        <a:lstStyle/>
        <a:p>
          <a:endParaRPr lang="en-GB"/>
        </a:p>
      </dgm:t>
    </dgm:pt>
    <dgm:pt modelId="{1F30F82B-AF2B-4AF9-9204-764070B286CF}" type="sibTrans" cxnId="{46F76918-6C3A-4719-B031-88BDCF554966}">
      <dgm:prSet/>
      <dgm:spPr/>
      <dgm:t>
        <a:bodyPr/>
        <a:lstStyle/>
        <a:p>
          <a:endParaRPr lang="en-GB"/>
        </a:p>
      </dgm:t>
    </dgm:pt>
    <dgm:pt modelId="{55166922-BD5F-4881-9940-358EE1D67035}">
      <dgm:prSet/>
      <dgm:spPr/>
      <dgm:t>
        <a:bodyPr/>
        <a:lstStyle/>
        <a:p>
          <a:pPr>
            <a:buNone/>
          </a:pPr>
          <a:r>
            <a:rPr lang="en-GB" b="1" dirty="0"/>
            <a:t>Recommendation 3</a:t>
          </a:r>
          <a:endParaRPr lang="en-GB" dirty="0"/>
        </a:p>
      </dgm:t>
    </dgm:pt>
    <dgm:pt modelId="{06829119-3AC7-44B2-875A-0F64F3953004}" type="parTrans" cxnId="{499FE44E-C3B2-4DF0-991D-0B2EF22D3EA7}">
      <dgm:prSet/>
      <dgm:spPr/>
      <dgm:t>
        <a:bodyPr/>
        <a:lstStyle/>
        <a:p>
          <a:endParaRPr lang="en-GB"/>
        </a:p>
      </dgm:t>
    </dgm:pt>
    <dgm:pt modelId="{E1525289-D0C8-4123-9204-01C2D2831E1F}" type="sibTrans" cxnId="{499FE44E-C3B2-4DF0-991D-0B2EF22D3EA7}">
      <dgm:prSet/>
      <dgm:spPr/>
      <dgm:t>
        <a:bodyPr/>
        <a:lstStyle/>
        <a:p>
          <a:endParaRPr lang="en-GB"/>
        </a:p>
      </dgm:t>
    </dgm:pt>
    <dgm:pt modelId="{E78A3D9E-BC30-4ECE-905A-20B2CCB24D36}">
      <dgm:prSet/>
      <dgm:spPr/>
      <dgm:t>
        <a:bodyPr/>
        <a:lstStyle/>
        <a:p>
          <a:pPr>
            <a:buNone/>
          </a:pPr>
          <a:r>
            <a:rPr lang="en-GB" dirty="0"/>
            <a:t>Expand education and training relating to environmental sustainability across the profession.</a:t>
          </a:r>
        </a:p>
      </dgm:t>
    </dgm:pt>
    <dgm:pt modelId="{5FFCE849-FEE8-4768-8753-8A94F1C19AE6}" type="parTrans" cxnId="{9875F573-D744-4D4A-A043-BF174780911E}">
      <dgm:prSet/>
      <dgm:spPr/>
      <dgm:t>
        <a:bodyPr/>
        <a:lstStyle/>
        <a:p>
          <a:endParaRPr lang="en-GB"/>
        </a:p>
      </dgm:t>
    </dgm:pt>
    <dgm:pt modelId="{D846B704-97EF-4475-84CF-07643E8A5F76}" type="sibTrans" cxnId="{9875F573-D744-4D4A-A043-BF174780911E}">
      <dgm:prSet/>
      <dgm:spPr/>
      <dgm:t>
        <a:bodyPr/>
        <a:lstStyle/>
        <a:p>
          <a:endParaRPr lang="en-GB"/>
        </a:p>
      </dgm:t>
    </dgm:pt>
    <dgm:pt modelId="{C55B0202-FD6B-4B52-BAE5-9E5E172AF704}">
      <dgm:prSet/>
      <dgm:spPr/>
      <dgm:t>
        <a:bodyPr/>
        <a:lstStyle/>
        <a:p>
          <a:pPr>
            <a:buNone/>
          </a:pPr>
          <a:r>
            <a:rPr lang="en-GB" b="1" dirty="0"/>
            <a:t>Recommendation 4</a:t>
          </a:r>
          <a:endParaRPr lang="en-GB" dirty="0"/>
        </a:p>
      </dgm:t>
    </dgm:pt>
    <dgm:pt modelId="{79B17C6B-1A69-4525-AE99-34E2F9A9F615}" type="parTrans" cxnId="{0D32B6DC-5B34-45C3-B789-529E44E3C593}">
      <dgm:prSet/>
      <dgm:spPr/>
      <dgm:t>
        <a:bodyPr/>
        <a:lstStyle/>
        <a:p>
          <a:endParaRPr lang="en-GB"/>
        </a:p>
      </dgm:t>
    </dgm:pt>
    <dgm:pt modelId="{EB5949E8-8E86-404B-864D-B8D62C3034C4}" type="sibTrans" cxnId="{0D32B6DC-5B34-45C3-B789-529E44E3C593}">
      <dgm:prSet/>
      <dgm:spPr/>
      <dgm:t>
        <a:bodyPr/>
        <a:lstStyle/>
        <a:p>
          <a:endParaRPr lang="en-GB"/>
        </a:p>
      </dgm:t>
    </dgm:pt>
    <dgm:pt modelId="{D178B251-C890-4813-90DE-B7BE0E35924A}">
      <dgm:prSet/>
      <dgm:spPr/>
      <dgm:t>
        <a:bodyPr/>
        <a:lstStyle/>
        <a:p>
          <a:pPr>
            <a:buNone/>
          </a:pPr>
          <a:r>
            <a:rPr lang="en-GB" dirty="0"/>
            <a:t>Use incentives and supportive mechanisms to encourage participation and innovation.</a:t>
          </a:r>
        </a:p>
      </dgm:t>
    </dgm:pt>
    <dgm:pt modelId="{EFBA6E39-2717-4C1F-90AD-B36559AE8129}" type="parTrans" cxnId="{8A27C8D9-A6F8-434F-AA82-4B4A291FC83B}">
      <dgm:prSet/>
      <dgm:spPr/>
      <dgm:t>
        <a:bodyPr/>
        <a:lstStyle/>
        <a:p>
          <a:endParaRPr lang="en-GB"/>
        </a:p>
      </dgm:t>
    </dgm:pt>
    <dgm:pt modelId="{C8233DCF-0166-4207-9A42-C0E0A09C5BDD}" type="sibTrans" cxnId="{8A27C8D9-A6F8-434F-AA82-4B4A291FC83B}">
      <dgm:prSet/>
      <dgm:spPr/>
      <dgm:t>
        <a:bodyPr/>
        <a:lstStyle/>
        <a:p>
          <a:endParaRPr lang="en-GB"/>
        </a:p>
      </dgm:t>
    </dgm:pt>
    <dgm:pt modelId="{0AB9C33A-9E1A-43A2-A01E-ADFAD1F21E87}">
      <dgm:prSet/>
      <dgm:spPr/>
      <dgm:t>
        <a:bodyPr/>
        <a:lstStyle/>
        <a:p>
          <a:pPr>
            <a:buNone/>
          </a:pPr>
          <a:r>
            <a:rPr lang="en-GB" b="1" dirty="0"/>
            <a:t>Recommendation 5</a:t>
          </a:r>
          <a:endParaRPr lang="en-GB" dirty="0"/>
        </a:p>
      </dgm:t>
    </dgm:pt>
    <dgm:pt modelId="{7C923946-23AC-4CBB-A217-0BE50B6F74C6}" type="parTrans" cxnId="{871121B5-F5F2-4907-A91F-5B859C07918C}">
      <dgm:prSet/>
      <dgm:spPr/>
      <dgm:t>
        <a:bodyPr/>
        <a:lstStyle/>
        <a:p>
          <a:endParaRPr lang="en-GB"/>
        </a:p>
      </dgm:t>
    </dgm:pt>
    <dgm:pt modelId="{037A366B-47A0-4794-990F-40DDD5417477}" type="sibTrans" cxnId="{871121B5-F5F2-4907-A91F-5B859C07918C}">
      <dgm:prSet/>
      <dgm:spPr/>
      <dgm:t>
        <a:bodyPr/>
        <a:lstStyle/>
        <a:p>
          <a:endParaRPr lang="en-GB"/>
        </a:p>
      </dgm:t>
    </dgm:pt>
    <dgm:pt modelId="{FAC71E1A-1762-4403-93C8-86B9B962A7E8}">
      <dgm:prSet/>
      <dgm:spPr/>
      <dgm:t>
        <a:bodyPr/>
        <a:lstStyle/>
        <a:p>
          <a:pPr>
            <a:buNone/>
          </a:pPr>
          <a:r>
            <a:rPr lang="en-GB" dirty="0"/>
            <a:t>Actively seek to create a culture whereby pro-environmental behaviours are expected, giving mandate to the profession.</a:t>
          </a:r>
        </a:p>
      </dgm:t>
    </dgm:pt>
    <dgm:pt modelId="{B33C2D6E-E656-4F21-9826-C1F95C8B6F00}" type="parTrans" cxnId="{8ECF88B2-D4F0-4BDD-9F31-6DFEE4604ED4}">
      <dgm:prSet/>
      <dgm:spPr/>
      <dgm:t>
        <a:bodyPr/>
        <a:lstStyle/>
        <a:p>
          <a:endParaRPr lang="en-GB"/>
        </a:p>
      </dgm:t>
    </dgm:pt>
    <dgm:pt modelId="{BA5CF41B-48B9-4033-95CF-814900CC11CE}" type="sibTrans" cxnId="{8ECF88B2-D4F0-4BDD-9F31-6DFEE4604ED4}">
      <dgm:prSet/>
      <dgm:spPr/>
      <dgm:t>
        <a:bodyPr/>
        <a:lstStyle/>
        <a:p>
          <a:endParaRPr lang="en-GB"/>
        </a:p>
      </dgm:t>
    </dgm:pt>
    <dgm:pt modelId="{F4875DEE-FA9B-4DE6-A8DA-CC6EE1B42299}">
      <dgm:prSet/>
      <dgm:spPr/>
      <dgm:t>
        <a:bodyPr/>
        <a:lstStyle/>
        <a:p>
          <a:pPr>
            <a:buNone/>
          </a:pPr>
          <a:r>
            <a:rPr lang="en-GB" b="1" dirty="0"/>
            <a:t>Recommendation 6</a:t>
          </a:r>
          <a:endParaRPr lang="en-GB" dirty="0"/>
        </a:p>
      </dgm:t>
    </dgm:pt>
    <dgm:pt modelId="{9C9406D6-2EC9-497D-A335-3894B8A08806}" type="parTrans" cxnId="{24868927-8957-41B2-8B6D-1A9D2D7F2F4E}">
      <dgm:prSet/>
      <dgm:spPr/>
      <dgm:t>
        <a:bodyPr/>
        <a:lstStyle/>
        <a:p>
          <a:endParaRPr lang="en-GB"/>
        </a:p>
      </dgm:t>
    </dgm:pt>
    <dgm:pt modelId="{FAD2F947-8F48-42A0-AE7B-B3D426D714B8}" type="sibTrans" cxnId="{24868927-8957-41B2-8B6D-1A9D2D7F2F4E}">
      <dgm:prSet/>
      <dgm:spPr/>
      <dgm:t>
        <a:bodyPr/>
        <a:lstStyle/>
        <a:p>
          <a:endParaRPr lang="en-GB"/>
        </a:p>
      </dgm:t>
    </dgm:pt>
    <dgm:pt modelId="{BBF95745-5123-4F39-BBA7-A1953F212153}">
      <dgm:prSet/>
      <dgm:spPr/>
      <dgm:t>
        <a:bodyPr/>
        <a:lstStyle/>
        <a:p>
          <a:pPr>
            <a:buNone/>
          </a:pPr>
          <a:r>
            <a:rPr lang="en-GB" dirty="0"/>
            <a:t>Increase awareness of relevant legislation and </a:t>
          </a:r>
          <a:r>
            <a:rPr lang="en-GB"/>
            <a:t>policy commitments in Wales.</a:t>
          </a:r>
          <a:endParaRPr lang="en-GB" dirty="0"/>
        </a:p>
      </dgm:t>
    </dgm:pt>
    <dgm:pt modelId="{8EE3BAF8-B343-4D2A-8166-1EE4ABF92285}" type="parTrans" cxnId="{49250F23-423D-4AA6-A4F2-F6C9B0AE3F52}">
      <dgm:prSet/>
      <dgm:spPr/>
      <dgm:t>
        <a:bodyPr/>
        <a:lstStyle/>
        <a:p>
          <a:endParaRPr lang="en-GB"/>
        </a:p>
      </dgm:t>
    </dgm:pt>
    <dgm:pt modelId="{F8E961D5-AD21-4008-8574-FEE0ADF22CCD}" type="sibTrans" cxnId="{49250F23-423D-4AA6-A4F2-F6C9B0AE3F52}">
      <dgm:prSet/>
      <dgm:spPr/>
      <dgm:t>
        <a:bodyPr/>
        <a:lstStyle/>
        <a:p>
          <a:endParaRPr lang="en-GB"/>
        </a:p>
      </dgm:t>
    </dgm:pt>
    <dgm:pt modelId="{1BDBEE60-7ACA-44C4-B6F4-6FFDEFA42513}">
      <dgm:prSet/>
      <dgm:spPr/>
      <dgm:t>
        <a:bodyPr/>
        <a:lstStyle/>
        <a:p>
          <a:pPr>
            <a:buNone/>
          </a:pPr>
          <a:r>
            <a:rPr lang="en-GB" b="1" dirty="0"/>
            <a:t>Recommendation 7</a:t>
          </a:r>
          <a:endParaRPr lang="en-GB" dirty="0"/>
        </a:p>
      </dgm:t>
    </dgm:pt>
    <dgm:pt modelId="{F42380EC-639A-4481-9F09-B7B23D7CF64C}" type="parTrans" cxnId="{2D2FDC28-309B-47B3-A4E9-A3538C79353C}">
      <dgm:prSet/>
      <dgm:spPr/>
      <dgm:t>
        <a:bodyPr/>
        <a:lstStyle/>
        <a:p>
          <a:endParaRPr lang="en-GB"/>
        </a:p>
      </dgm:t>
    </dgm:pt>
    <dgm:pt modelId="{F4795A14-C119-448B-9479-9168809A8948}" type="sibTrans" cxnId="{2D2FDC28-309B-47B3-A4E9-A3538C79353C}">
      <dgm:prSet/>
      <dgm:spPr/>
      <dgm:t>
        <a:bodyPr/>
        <a:lstStyle/>
        <a:p>
          <a:endParaRPr lang="en-GB"/>
        </a:p>
      </dgm:t>
    </dgm:pt>
    <dgm:pt modelId="{64EC47D1-E485-49CF-A595-C0A75C5C9F08}">
      <dgm:prSet/>
      <dgm:spPr/>
      <dgm:t>
        <a:bodyPr/>
        <a:lstStyle/>
        <a:p>
          <a:pPr>
            <a:buNone/>
          </a:pPr>
          <a:r>
            <a:rPr lang="en-GB" dirty="0"/>
            <a:t>Strengthen collaboration and feedback between practitioners, practices, Health Boards and policymakers.</a:t>
          </a:r>
        </a:p>
      </dgm:t>
    </dgm:pt>
    <dgm:pt modelId="{3745345C-C946-41A1-9B8D-4395328772AD}" type="parTrans" cxnId="{F2ADE9E7-95B6-4066-B617-59D8C0FDB814}">
      <dgm:prSet/>
      <dgm:spPr/>
      <dgm:t>
        <a:bodyPr/>
        <a:lstStyle/>
        <a:p>
          <a:endParaRPr lang="en-GB"/>
        </a:p>
      </dgm:t>
    </dgm:pt>
    <dgm:pt modelId="{23A47B29-BA05-414C-B6FE-1C59B2BDC783}" type="sibTrans" cxnId="{F2ADE9E7-95B6-4066-B617-59D8C0FDB814}">
      <dgm:prSet/>
      <dgm:spPr/>
      <dgm:t>
        <a:bodyPr/>
        <a:lstStyle/>
        <a:p>
          <a:endParaRPr lang="en-GB"/>
        </a:p>
      </dgm:t>
    </dgm:pt>
    <dgm:pt modelId="{6E27D05B-8003-4837-83E0-837A561CE1D8}">
      <dgm:prSet/>
      <dgm:spPr/>
      <dgm:t>
        <a:bodyPr/>
        <a:lstStyle/>
        <a:p>
          <a:pPr>
            <a:buNone/>
          </a:pPr>
          <a:r>
            <a:rPr lang="en-GB" b="1" dirty="0"/>
            <a:t>Recommendation 8</a:t>
          </a:r>
          <a:endParaRPr lang="en-GB" dirty="0"/>
        </a:p>
      </dgm:t>
    </dgm:pt>
    <dgm:pt modelId="{4B9A0D37-992E-4462-9D04-1E235BBBC6B1}" type="parTrans" cxnId="{ACB2FCC2-F3DA-4DA7-AF3B-16D8EBA66487}">
      <dgm:prSet/>
      <dgm:spPr/>
      <dgm:t>
        <a:bodyPr/>
        <a:lstStyle/>
        <a:p>
          <a:endParaRPr lang="en-GB"/>
        </a:p>
      </dgm:t>
    </dgm:pt>
    <dgm:pt modelId="{C62AEDD9-D559-42CB-963A-2158D0E50B15}" type="sibTrans" cxnId="{ACB2FCC2-F3DA-4DA7-AF3B-16D8EBA66487}">
      <dgm:prSet/>
      <dgm:spPr/>
      <dgm:t>
        <a:bodyPr/>
        <a:lstStyle/>
        <a:p>
          <a:endParaRPr lang="en-GB"/>
        </a:p>
      </dgm:t>
    </dgm:pt>
    <dgm:pt modelId="{1B4B1E5F-A919-477D-BD3E-800F72150551}">
      <dgm:prSet/>
      <dgm:spPr/>
      <dgm:t>
        <a:bodyPr/>
        <a:lstStyle/>
        <a:p>
          <a:pPr>
            <a:buNone/>
          </a:pPr>
          <a:r>
            <a:rPr lang="en-GB" dirty="0"/>
            <a:t>Recognise societal purpose as vital as clinical purpose via a professional pledge.</a:t>
          </a:r>
        </a:p>
      </dgm:t>
    </dgm:pt>
    <dgm:pt modelId="{0B554874-F59E-428E-B915-753A5351FCA8}" type="parTrans" cxnId="{8929B904-10FE-4AC2-95B6-7A01ACEC4A9A}">
      <dgm:prSet/>
      <dgm:spPr/>
      <dgm:t>
        <a:bodyPr/>
        <a:lstStyle/>
        <a:p>
          <a:endParaRPr lang="en-GB"/>
        </a:p>
      </dgm:t>
    </dgm:pt>
    <dgm:pt modelId="{E4AB2063-1947-4823-A4A5-FACEAD3C3F5E}" type="sibTrans" cxnId="{8929B904-10FE-4AC2-95B6-7A01ACEC4A9A}">
      <dgm:prSet/>
      <dgm:spPr/>
      <dgm:t>
        <a:bodyPr/>
        <a:lstStyle/>
        <a:p>
          <a:endParaRPr lang="en-GB"/>
        </a:p>
      </dgm:t>
    </dgm:pt>
    <dgm:pt modelId="{6831D46F-E66D-47CA-9EE5-08082F0C3A25}">
      <dgm:prSet/>
      <dgm:spPr/>
      <dgm:t>
        <a:bodyPr/>
        <a:lstStyle/>
        <a:p>
          <a:pPr>
            <a:buNone/>
          </a:pPr>
          <a:r>
            <a:rPr lang="en-GB" b="1" dirty="0"/>
            <a:t>Recommendation 9</a:t>
          </a:r>
          <a:endParaRPr lang="en-GB" dirty="0"/>
        </a:p>
      </dgm:t>
    </dgm:pt>
    <dgm:pt modelId="{C002A611-D2DD-4AEB-AC88-3DED9CD4ADBC}" type="parTrans" cxnId="{0498A624-8879-4949-A859-DA2793B069E5}">
      <dgm:prSet/>
      <dgm:spPr/>
      <dgm:t>
        <a:bodyPr/>
        <a:lstStyle/>
        <a:p>
          <a:endParaRPr lang="en-GB"/>
        </a:p>
      </dgm:t>
    </dgm:pt>
    <dgm:pt modelId="{8DAA2BFA-9C3F-4BC5-89A6-F99EDB69D190}" type="sibTrans" cxnId="{0498A624-8879-4949-A859-DA2793B069E5}">
      <dgm:prSet/>
      <dgm:spPr/>
      <dgm:t>
        <a:bodyPr/>
        <a:lstStyle/>
        <a:p>
          <a:endParaRPr lang="en-GB"/>
        </a:p>
      </dgm:t>
    </dgm:pt>
    <dgm:pt modelId="{DF21DCAE-640F-452B-9FA1-A8189C3C25E4}">
      <dgm:prSet/>
      <dgm:spPr/>
      <dgm:t>
        <a:bodyPr/>
        <a:lstStyle/>
        <a:p>
          <a:pPr>
            <a:buNone/>
          </a:pPr>
          <a:r>
            <a:rPr lang="en-GB" dirty="0"/>
            <a:t>Undertake a repeat assessment within three to five years to evaluate progress and refine future priorities.</a:t>
          </a:r>
        </a:p>
      </dgm:t>
    </dgm:pt>
    <dgm:pt modelId="{9AF4FBDC-E0F7-4234-9D90-F1C2C343F156}" type="parTrans" cxnId="{426773B0-713A-481E-BA64-D3B145BABBE1}">
      <dgm:prSet/>
      <dgm:spPr/>
      <dgm:t>
        <a:bodyPr/>
        <a:lstStyle/>
        <a:p>
          <a:endParaRPr lang="en-GB"/>
        </a:p>
      </dgm:t>
    </dgm:pt>
    <dgm:pt modelId="{51F60309-DB11-407E-9AAA-23A5E1E3982B}" type="sibTrans" cxnId="{426773B0-713A-481E-BA64-D3B145BABBE1}">
      <dgm:prSet/>
      <dgm:spPr/>
      <dgm:t>
        <a:bodyPr/>
        <a:lstStyle/>
        <a:p>
          <a:endParaRPr lang="en-GB"/>
        </a:p>
      </dgm:t>
    </dgm:pt>
    <dgm:pt modelId="{DC47925B-6261-4681-8924-A566E2944F74}" type="pres">
      <dgm:prSet presAssocID="{0F756961-4189-4C29-BD5A-731A555FAC31}" presName="diagram" presStyleCnt="0">
        <dgm:presLayoutVars>
          <dgm:dir/>
          <dgm:resizeHandles val="exact"/>
        </dgm:presLayoutVars>
      </dgm:prSet>
      <dgm:spPr/>
    </dgm:pt>
    <dgm:pt modelId="{39B1262D-1642-4739-AA02-4E24995DC2BC}" type="pres">
      <dgm:prSet presAssocID="{7B6ADCF6-959B-4693-8B5C-F6C4C9B61B0E}" presName="node" presStyleLbl="node1" presStyleIdx="0" presStyleCnt="9">
        <dgm:presLayoutVars>
          <dgm:bulletEnabled val="1"/>
        </dgm:presLayoutVars>
      </dgm:prSet>
      <dgm:spPr/>
    </dgm:pt>
    <dgm:pt modelId="{0DAB3ABB-25DB-4451-823C-E1BC314ADA7E}" type="pres">
      <dgm:prSet presAssocID="{CC8CD357-4B59-4FB7-A5C9-4037BDC76FCC}" presName="sibTrans" presStyleCnt="0"/>
      <dgm:spPr/>
    </dgm:pt>
    <dgm:pt modelId="{D64DCF42-5C8D-4CFD-BC31-CFE617A511A4}" type="pres">
      <dgm:prSet presAssocID="{A4E40A79-9C2E-4AF4-971D-8DC87C36EA2C}" presName="node" presStyleLbl="node1" presStyleIdx="1" presStyleCnt="9">
        <dgm:presLayoutVars>
          <dgm:bulletEnabled val="1"/>
        </dgm:presLayoutVars>
      </dgm:prSet>
      <dgm:spPr/>
    </dgm:pt>
    <dgm:pt modelId="{CA2EB085-CEF4-44AF-BAF1-FA500AAA20ED}" type="pres">
      <dgm:prSet presAssocID="{7C856241-E391-4AB5-976A-2F93D80110A0}" presName="sibTrans" presStyleCnt="0"/>
      <dgm:spPr/>
    </dgm:pt>
    <dgm:pt modelId="{A1DB6507-FCE8-464B-B7D3-2B6FF7648000}" type="pres">
      <dgm:prSet presAssocID="{55166922-BD5F-4881-9940-358EE1D67035}" presName="node" presStyleLbl="node1" presStyleIdx="2" presStyleCnt="9">
        <dgm:presLayoutVars>
          <dgm:bulletEnabled val="1"/>
        </dgm:presLayoutVars>
      </dgm:prSet>
      <dgm:spPr/>
    </dgm:pt>
    <dgm:pt modelId="{D6C10802-DDB2-43F4-B310-26A32B58015D}" type="pres">
      <dgm:prSet presAssocID="{E1525289-D0C8-4123-9204-01C2D2831E1F}" presName="sibTrans" presStyleCnt="0"/>
      <dgm:spPr/>
    </dgm:pt>
    <dgm:pt modelId="{210C016B-4BFA-4E35-A0BF-0EA893A43F59}" type="pres">
      <dgm:prSet presAssocID="{C55B0202-FD6B-4B52-BAE5-9E5E172AF704}" presName="node" presStyleLbl="node1" presStyleIdx="3" presStyleCnt="9">
        <dgm:presLayoutVars>
          <dgm:bulletEnabled val="1"/>
        </dgm:presLayoutVars>
      </dgm:prSet>
      <dgm:spPr/>
    </dgm:pt>
    <dgm:pt modelId="{3756F1A0-A531-4F33-B5B1-8D023B656745}" type="pres">
      <dgm:prSet presAssocID="{EB5949E8-8E86-404B-864D-B8D62C3034C4}" presName="sibTrans" presStyleCnt="0"/>
      <dgm:spPr/>
    </dgm:pt>
    <dgm:pt modelId="{EF2BE3ED-094D-4EB2-843E-5F8851D791D7}" type="pres">
      <dgm:prSet presAssocID="{0AB9C33A-9E1A-43A2-A01E-ADFAD1F21E87}" presName="node" presStyleLbl="node1" presStyleIdx="4" presStyleCnt="9">
        <dgm:presLayoutVars>
          <dgm:bulletEnabled val="1"/>
        </dgm:presLayoutVars>
      </dgm:prSet>
      <dgm:spPr/>
    </dgm:pt>
    <dgm:pt modelId="{E94646D8-5133-4D0D-9604-60385ED5B4E5}" type="pres">
      <dgm:prSet presAssocID="{037A366B-47A0-4794-990F-40DDD5417477}" presName="sibTrans" presStyleCnt="0"/>
      <dgm:spPr/>
    </dgm:pt>
    <dgm:pt modelId="{7F4698BE-53B0-43CD-B7F6-28A68018AEB6}" type="pres">
      <dgm:prSet presAssocID="{F4875DEE-FA9B-4DE6-A8DA-CC6EE1B42299}" presName="node" presStyleLbl="node1" presStyleIdx="5" presStyleCnt="9">
        <dgm:presLayoutVars>
          <dgm:bulletEnabled val="1"/>
        </dgm:presLayoutVars>
      </dgm:prSet>
      <dgm:spPr/>
    </dgm:pt>
    <dgm:pt modelId="{B0B4F9F9-24F7-41EF-A656-F0DB4914EAAA}" type="pres">
      <dgm:prSet presAssocID="{FAD2F947-8F48-42A0-AE7B-B3D426D714B8}" presName="sibTrans" presStyleCnt="0"/>
      <dgm:spPr/>
    </dgm:pt>
    <dgm:pt modelId="{5C30FBDD-8034-48D9-AAE5-523F2D125CF5}" type="pres">
      <dgm:prSet presAssocID="{1BDBEE60-7ACA-44C4-B6F4-6FFDEFA42513}" presName="node" presStyleLbl="node1" presStyleIdx="6" presStyleCnt="9">
        <dgm:presLayoutVars>
          <dgm:bulletEnabled val="1"/>
        </dgm:presLayoutVars>
      </dgm:prSet>
      <dgm:spPr/>
    </dgm:pt>
    <dgm:pt modelId="{6023B391-8487-4DFC-893E-EDD30543B3CF}" type="pres">
      <dgm:prSet presAssocID="{F4795A14-C119-448B-9479-9168809A8948}" presName="sibTrans" presStyleCnt="0"/>
      <dgm:spPr/>
    </dgm:pt>
    <dgm:pt modelId="{7EBA9235-8940-4D42-9E7D-D779D08B9A44}" type="pres">
      <dgm:prSet presAssocID="{6E27D05B-8003-4837-83E0-837A561CE1D8}" presName="node" presStyleLbl="node1" presStyleIdx="7" presStyleCnt="9">
        <dgm:presLayoutVars>
          <dgm:bulletEnabled val="1"/>
        </dgm:presLayoutVars>
      </dgm:prSet>
      <dgm:spPr/>
    </dgm:pt>
    <dgm:pt modelId="{8EE42470-4B47-41A4-82E4-44ACE6A808F2}" type="pres">
      <dgm:prSet presAssocID="{C62AEDD9-D559-42CB-963A-2158D0E50B15}" presName="sibTrans" presStyleCnt="0"/>
      <dgm:spPr/>
    </dgm:pt>
    <dgm:pt modelId="{010704D5-EF18-451F-B1E1-1362026C2749}" type="pres">
      <dgm:prSet presAssocID="{6831D46F-E66D-47CA-9EE5-08082F0C3A25}" presName="node" presStyleLbl="node1" presStyleIdx="8" presStyleCnt="9">
        <dgm:presLayoutVars>
          <dgm:bulletEnabled val="1"/>
        </dgm:presLayoutVars>
      </dgm:prSet>
      <dgm:spPr/>
    </dgm:pt>
  </dgm:ptLst>
  <dgm:cxnLst>
    <dgm:cxn modelId="{8929B904-10FE-4AC2-95B6-7A01ACEC4A9A}" srcId="{6E27D05B-8003-4837-83E0-837A561CE1D8}" destId="{1B4B1E5F-A919-477D-BD3E-800F72150551}" srcOrd="0" destOrd="0" parTransId="{0B554874-F59E-428E-B915-753A5351FCA8}" sibTransId="{E4AB2063-1947-4823-A4A5-FACEAD3C3F5E}"/>
    <dgm:cxn modelId="{34501E0B-FA70-42D4-990B-431CF01DB4BE}" type="presOf" srcId="{D178B251-C890-4813-90DE-B7BE0E35924A}" destId="{210C016B-4BFA-4E35-A0BF-0EA893A43F59}" srcOrd="0" destOrd="1" presId="urn:microsoft.com/office/officeart/2005/8/layout/default"/>
    <dgm:cxn modelId="{46F76918-6C3A-4719-B031-88BDCF554966}" srcId="{A4E40A79-9C2E-4AF4-971D-8DC87C36EA2C}" destId="{FF95E4BE-3868-4429-9954-C7AE21E484C7}" srcOrd="0" destOrd="0" parTransId="{1DD62AE5-027E-4711-B68E-89E936AB7890}" sibTransId="{1F30F82B-AF2B-4AF9-9204-764070B286CF}"/>
    <dgm:cxn modelId="{25CCD719-AC51-4F74-A037-DB420747AD01}" type="presOf" srcId="{6E27D05B-8003-4837-83E0-837A561CE1D8}" destId="{7EBA9235-8940-4D42-9E7D-D779D08B9A44}" srcOrd="0" destOrd="0" presId="urn:microsoft.com/office/officeart/2005/8/layout/default"/>
    <dgm:cxn modelId="{B089041C-BF60-4527-A2F2-F1428CBA900C}" type="presOf" srcId="{6831D46F-E66D-47CA-9EE5-08082F0C3A25}" destId="{010704D5-EF18-451F-B1E1-1362026C2749}" srcOrd="0" destOrd="0" presId="urn:microsoft.com/office/officeart/2005/8/layout/default"/>
    <dgm:cxn modelId="{EF5B081D-F8BA-4F9F-A190-C287863097A7}" type="presOf" srcId="{1BDBEE60-7ACA-44C4-B6F4-6FFDEFA42513}" destId="{5C30FBDD-8034-48D9-AAE5-523F2D125CF5}" srcOrd="0" destOrd="0" presId="urn:microsoft.com/office/officeart/2005/8/layout/default"/>
    <dgm:cxn modelId="{49250F23-423D-4AA6-A4F2-F6C9B0AE3F52}" srcId="{F4875DEE-FA9B-4DE6-A8DA-CC6EE1B42299}" destId="{BBF95745-5123-4F39-BBA7-A1953F212153}" srcOrd="0" destOrd="0" parTransId="{8EE3BAF8-B343-4D2A-8166-1EE4ABF92285}" sibTransId="{F8E961D5-AD21-4008-8574-FEE0ADF22CCD}"/>
    <dgm:cxn modelId="{0498A624-8879-4949-A859-DA2793B069E5}" srcId="{0F756961-4189-4C29-BD5A-731A555FAC31}" destId="{6831D46F-E66D-47CA-9EE5-08082F0C3A25}" srcOrd="8" destOrd="0" parTransId="{C002A611-D2DD-4AEB-AC88-3DED9CD4ADBC}" sibTransId="{8DAA2BFA-9C3F-4BC5-89A6-F99EDB69D190}"/>
    <dgm:cxn modelId="{24868927-8957-41B2-8B6D-1A9D2D7F2F4E}" srcId="{0F756961-4189-4C29-BD5A-731A555FAC31}" destId="{F4875DEE-FA9B-4DE6-A8DA-CC6EE1B42299}" srcOrd="5" destOrd="0" parTransId="{9C9406D6-2EC9-497D-A335-3894B8A08806}" sibTransId="{FAD2F947-8F48-42A0-AE7B-B3D426D714B8}"/>
    <dgm:cxn modelId="{2D2FDC28-309B-47B3-A4E9-A3538C79353C}" srcId="{0F756961-4189-4C29-BD5A-731A555FAC31}" destId="{1BDBEE60-7ACA-44C4-B6F4-6FFDEFA42513}" srcOrd="6" destOrd="0" parTransId="{F42380EC-639A-4481-9F09-B7B23D7CF64C}" sibTransId="{F4795A14-C119-448B-9479-9168809A8948}"/>
    <dgm:cxn modelId="{59DD082B-ADEC-4D38-8C3E-644CD27FC195}" type="presOf" srcId="{387CC808-A6FC-45A5-84FF-F77BF8B197F9}" destId="{39B1262D-1642-4739-AA02-4E24995DC2BC}" srcOrd="0" destOrd="1" presId="urn:microsoft.com/office/officeart/2005/8/layout/default"/>
    <dgm:cxn modelId="{414AFF34-E275-4C57-BD55-AD85B6F3ED70}" type="presOf" srcId="{1B4B1E5F-A919-477D-BD3E-800F72150551}" destId="{7EBA9235-8940-4D42-9E7D-D779D08B9A44}" srcOrd="0" destOrd="1" presId="urn:microsoft.com/office/officeart/2005/8/layout/default"/>
    <dgm:cxn modelId="{D4844E39-5274-42BE-A1FF-200CE8C3FC38}" srcId="{0F756961-4189-4C29-BD5A-731A555FAC31}" destId="{A4E40A79-9C2E-4AF4-971D-8DC87C36EA2C}" srcOrd="1" destOrd="0" parTransId="{565DC6EA-2388-4B5F-A132-497B91DEFBFA}" sibTransId="{7C856241-E391-4AB5-976A-2F93D80110A0}"/>
    <dgm:cxn modelId="{70608E60-74E0-493F-BE48-F52ADB9478DA}" type="presOf" srcId="{0F756961-4189-4C29-BD5A-731A555FAC31}" destId="{DC47925B-6261-4681-8924-A566E2944F74}" srcOrd="0" destOrd="0" presId="urn:microsoft.com/office/officeart/2005/8/layout/default"/>
    <dgm:cxn modelId="{499FE44E-C3B2-4DF0-991D-0B2EF22D3EA7}" srcId="{0F756961-4189-4C29-BD5A-731A555FAC31}" destId="{55166922-BD5F-4881-9940-358EE1D67035}" srcOrd="2" destOrd="0" parTransId="{06829119-3AC7-44B2-875A-0F64F3953004}" sibTransId="{E1525289-D0C8-4123-9204-01C2D2831E1F}"/>
    <dgm:cxn modelId="{F8FA1352-61FC-4E35-BDF7-17DB1C0B24F5}" type="presOf" srcId="{F4875DEE-FA9B-4DE6-A8DA-CC6EE1B42299}" destId="{7F4698BE-53B0-43CD-B7F6-28A68018AEB6}" srcOrd="0" destOrd="0" presId="urn:microsoft.com/office/officeart/2005/8/layout/default"/>
    <dgm:cxn modelId="{9875F573-D744-4D4A-A043-BF174780911E}" srcId="{55166922-BD5F-4881-9940-358EE1D67035}" destId="{E78A3D9E-BC30-4ECE-905A-20B2CCB24D36}" srcOrd="0" destOrd="0" parTransId="{5FFCE849-FEE8-4768-8753-8A94F1C19AE6}" sibTransId="{D846B704-97EF-4475-84CF-07643E8A5F76}"/>
    <dgm:cxn modelId="{A00BC355-7086-4B90-917C-95A306E8D5A5}" type="presOf" srcId="{7B6ADCF6-959B-4693-8B5C-F6C4C9B61B0E}" destId="{39B1262D-1642-4739-AA02-4E24995DC2BC}" srcOrd="0" destOrd="0" presId="urn:microsoft.com/office/officeart/2005/8/layout/default"/>
    <dgm:cxn modelId="{25B06585-E43F-4B10-86D7-F35A4B825BAB}" type="presOf" srcId="{DF21DCAE-640F-452B-9FA1-A8189C3C25E4}" destId="{010704D5-EF18-451F-B1E1-1362026C2749}" srcOrd="0" destOrd="1" presId="urn:microsoft.com/office/officeart/2005/8/layout/default"/>
    <dgm:cxn modelId="{6DF2708F-388C-4ACA-82EF-7024E6673B9B}" srcId="{7B6ADCF6-959B-4693-8B5C-F6C4C9B61B0E}" destId="{387CC808-A6FC-45A5-84FF-F77BF8B197F9}" srcOrd="0" destOrd="0" parTransId="{BC5F1717-1DC2-4288-AD34-697071710693}" sibTransId="{5326F992-ADBC-4468-8B2B-AF72870B3365}"/>
    <dgm:cxn modelId="{F0BBF19C-B6D4-42DE-AE57-DA79587E2671}" type="presOf" srcId="{FF95E4BE-3868-4429-9954-C7AE21E484C7}" destId="{D64DCF42-5C8D-4CFD-BC31-CFE617A511A4}" srcOrd="0" destOrd="1" presId="urn:microsoft.com/office/officeart/2005/8/layout/default"/>
    <dgm:cxn modelId="{EF03E7AB-60EC-4208-A202-5D37E0A48D82}" type="presOf" srcId="{BBF95745-5123-4F39-BBA7-A1953F212153}" destId="{7F4698BE-53B0-43CD-B7F6-28A68018AEB6}" srcOrd="0" destOrd="1" presId="urn:microsoft.com/office/officeart/2005/8/layout/default"/>
    <dgm:cxn modelId="{426773B0-713A-481E-BA64-D3B145BABBE1}" srcId="{6831D46F-E66D-47CA-9EE5-08082F0C3A25}" destId="{DF21DCAE-640F-452B-9FA1-A8189C3C25E4}" srcOrd="0" destOrd="0" parTransId="{9AF4FBDC-E0F7-4234-9D90-F1C2C343F156}" sibTransId="{51F60309-DB11-407E-9AAA-23A5E1E3982B}"/>
    <dgm:cxn modelId="{8ECF88B2-D4F0-4BDD-9F31-6DFEE4604ED4}" srcId="{0AB9C33A-9E1A-43A2-A01E-ADFAD1F21E87}" destId="{FAC71E1A-1762-4403-93C8-86B9B962A7E8}" srcOrd="0" destOrd="0" parTransId="{B33C2D6E-E656-4F21-9826-C1F95C8B6F00}" sibTransId="{BA5CF41B-48B9-4033-95CF-814900CC11CE}"/>
    <dgm:cxn modelId="{871121B5-F5F2-4907-A91F-5B859C07918C}" srcId="{0F756961-4189-4C29-BD5A-731A555FAC31}" destId="{0AB9C33A-9E1A-43A2-A01E-ADFAD1F21E87}" srcOrd="4" destOrd="0" parTransId="{7C923946-23AC-4CBB-A217-0BE50B6F74C6}" sibTransId="{037A366B-47A0-4794-990F-40DDD5417477}"/>
    <dgm:cxn modelId="{830D70BC-A207-4A1A-A290-5B4DA2E1E9D6}" type="presOf" srcId="{C55B0202-FD6B-4B52-BAE5-9E5E172AF704}" destId="{210C016B-4BFA-4E35-A0BF-0EA893A43F59}" srcOrd="0" destOrd="0" presId="urn:microsoft.com/office/officeart/2005/8/layout/default"/>
    <dgm:cxn modelId="{878ADFC2-5E36-4AE9-8BDF-A62915E8A75F}" type="presOf" srcId="{55166922-BD5F-4881-9940-358EE1D67035}" destId="{A1DB6507-FCE8-464B-B7D3-2B6FF7648000}" srcOrd="0" destOrd="0" presId="urn:microsoft.com/office/officeart/2005/8/layout/default"/>
    <dgm:cxn modelId="{ACB2FCC2-F3DA-4DA7-AF3B-16D8EBA66487}" srcId="{0F756961-4189-4C29-BD5A-731A555FAC31}" destId="{6E27D05B-8003-4837-83E0-837A561CE1D8}" srcOrd="7" destOrd="0" parTransId="{4B9A0D37-992E-4462-9D04-1E235BBBC6B1}" sibTransId="{C62AEDD9-D559-42CB-963A-2158D0E50B15}"/>
    <dgm:cxn modelId="{B671DBCA-335D-4E6E-81DA-C5A681544DD2}" type="presOf" srcId="{A4E40A79-9C2E-4AF4-971D-8DC87C36EA2C}" destId="{D64DCF42-5C8D-4CFD-BC31-CFE617A511A4}" srcOrd="0" destOrd="0" presId="urn:microsoft.com/office/officeart/2005/8/layout/default"/>
    <dgm:cxn modelId="{46A0CDD2-38E4-4DCC-811B-DA063E5C940C}" type="presOf" srcId="{FAC71E1A-1762-4403-93C8-86B9B962A7E8}" destId="{EF2BE3ED-094D-4EB2-843E-5F8851D791D7}" srcOrd="0" destOrd="1" presId="urn:microsoft.com/office/officeart/2005/8/layout/default"/>
    <dgm:cxn modelId="{8A27C8D9-A6F8-434F-AA82-4B4A291FC83B}" srcId="{C55B0202-FD6B-4B52-BAE5-9E5E172AF704}" destId="{D178B251-C890-4813-90DE-B7BE0E35924A}" srcOrd="0" destOrd="0" parTransId="{EFBA6E39-2717-4C1F-90AD-B36559AE8129}" sibTransId="{C8233DCF-0166-4207-9A42-C0E0A09C5BDD}"/>
    <dgm:cxn modelId="{9E8796DA-14B5-430B-AE02-BA245226C635}" type="presOf" srcId="{64EC47D1-E485-49CF-A595-C0A75C5C9F08}" destId="{5C30FBDD-8034-48D9-AAE5-523F2D125CF5}" srcOrd="0" destOrd="1" presId="urn:microsoft.com/office/officeart/2005/8/layout/default"/>
    <dgm:cxn modelId="{0D32B6DC-5B34-45C3-B789-529E44E3C593}" srcId="{0F756961-4189-4C29-BD5A-731A555FAC31}" destId="{C55B0202-FD6B-4B52-BAE5-9E5E172AF704}" srcOrd="3" destOrd="0" parTransId="{79B17C6B-1A69-4525-AE99-34E2F9A9F615}" sibTransId="{EB5949E8-8E86-404B-864D-B8D62C3034C4}"/>
    <dgm:cxn modelId="{F2ADE9E7-95B6-4066-B617-59D8C0FDB814}" srcId="{1BDBEE60-7ACA-44C4-B6F4-6FFDEFA42513}" destId="{64EC47D1-E485-49CF-A595-C0A75C5C9F08}" srcOrd="0" destOrd="0" parTransId="{3745345C-C946-41A1-9B8D-4395328772AD}" sibTransId="{23A47B29-BA05-414C-B6FE-1C59B2BDC783}"/>
    <dgm:cxn modelId="{3D0FF2E8-0905-43D7-A553-C943F0050EBA}" type="presOf" srcId="{E78A3D9E-BC30-4ECE-905A-20B2CCB24D36}" destId="{A1DB6507-FCE8-464B-B7D3-2B6FF7648000}" srcOrd="0" destOrd="1" presId="urn:microsoft.com/office/officeart/2005/8/layout/default"/>
    <dgm:cxn modelId="{955152EB-CA89-42D4-A132-FDCACFBB0DD8}" type="presOf" srcId="{0AB9C33A-9E1A-43A2-A01E-ADFAD1F21E87}" destId="{EF2BE3ED-094D-4EB2-843E-5F8851D791D7}" srcOrd="0" destOrd="0" presId="urn:microsoft.com/office/officeart/2005/8/layout/default"/>
    <dgm:cxn modelId="{833A30F5-70BB-4B13-87F9-953C76D37048}" srcId="{0F756961-4189-4C29-BD5A-731A555FAC31}" destId="{7B6ADCF6-959B-4693-8B5C-F6C4C9B61B0E}" srcOrd="0" destOrd="0" parTransId="{F852110A-1FB7-48CE-B269-6D28545D8D1E}" sibTransId="{CC8CD357-4B59-4FB7-A5C9-4037BDC76FCC}"/>
    <dgm:cxn modelId="{AF612F2E-21E8-4AD5-919E-5AB07788598B}" type="presParOf" srcId="{DC47925B-6261-4681-8924-A566E2944F74}" destId="{39B1262D-1642-4739-AA02-4E24995DC2BC}" srcOrd="0" destOrd="0" presId="urn:microsoft.com/office/officeart/2005/8/layout/default"/>
    <dgm:cxn modelId="{59AE1D4E-6DD7-4282-B46C-A344AF39A37F}" type="presParOf" srcId="{DC47925B-6261-4681-8924-A566E2944F74}" destId="{0DAB3ABB-25DB-4451-823C-E1BC314ADA7E}" srcOrd="1" destOrd="0" presId="urn:microsoft.com/office/officeart/2005/8/layout/default"/>
    <dgm:cxn modelId="{9ED6463B-CE31-4932-9884-F26A3B893109}" type="presParOf" srcId="{DC47925B-6261-4681-8924-A566E2944F74}" destId="{D64DCF42-5C8D-4CFD-BC31-CFE617A511A4}" srcOrd="2" destOrd="0" presId="urn:microsoft.com/office/officeart/2005/8/layout/default"/>
    <dgm:cxn modelId="{E2E3EAB5-C9B6-4846-A13E-81F53504FA00}" type="presParOf" srcId="{DC47925B-6261-4681-8924-A566E2944F74}" destId="{CA2EB085-CEF4-44AF-BAF1-FA500AAA20ED}" srcOrd="3" destOrd="0" presId="urn:microsoft.com/office/officeart/2005/8/layout/default"/>
    <dgm:cxn modelId="{69C8CDD5-04F0-4BEB-AE11-B209DF04399C}" type="presParOf" srcId="{DC47925B-6261-4681-8924-A566E2944F74}" destId="{A1DB6507-FCE8-464B-B7D3-2B6FF7648000}" srcOrd="4" destOrd="0" presId="urn:microsoft.com/office/officeart/2005/8/layout/default"/>
    <dgm:cxn modelId="{742DE894-0CAF-4627-A132-6BC28DEC1072}" type="presParOf" srcId="{DC47925B-6261-4681-8924-A566E2944F74}" destId="{D6C10802-DDB2-43F4-B310-26A32B58015D}" srcOrd="5" destOrd="0" presId="urn:microsoft.com/office/officeart/2005/8/layout/default"/>
    <dgm:cxn modelId="{6FD58D11-E6AD-4572-A54C-5388EF64EF52}" type="presParOf" srcId="{DC47925B-6261-4681-8924-A566E2944F74}" destId="{210C016B-4BFA-4E35-A0BF-0EA893A43F59}" srcOrd="6" destOrd="0" presId="urn:microsoft.com/office/officeart/2005/8/layout/default"/>
    <dgm:cxn modelId="{E226D3A0-52DA-45A4-897C-A301F65B570C}" type="presParOf" srcId="{DC47925B-6261-4681-8924-A566E2944F74}" destId="{3756F1A0-A531-4F33-B5B1-8D023B656745}" srcOrd="7" destOrd="0" presId="urn:microsoft.com/office/officeart/2005/8/layout/default"/>
    <dgm:cxn modelId="{AEAE7D0C-0F23-46AB-8338-02CF7CFF9FB1}" type="presParOf" srcId="{DC47925B-6261-4681-8924-A566E2944F74}" destId="{EF2BE3ED-094D-4EB2-843E-5F8851D791D7}" srcOrd="8" destOrd="0" presId="urn:microsoft.com/office/officeart/2005/8/layout/default"/>
    <dgm:cxn modelId="{D7D1FCB9-CDA4-4E66-BB6E-436FDC32B07C}" type="presParOf" srcId="{DC47925B-6261-4681-8924-A566E2944F74}" destId="{E94646D8-5133-4D0D-9604-60385ED5B4E5}" srcOrd="9" destOrd="0" presId="urn:microsoft.com/office/officeart/2005/8/layout/default"/>
    <dgm:cxn modelId="{EA89B88C-3859-4447-BA49-5EC4C292454A}" type="presParOf" srcId="{DC47925B-6261-4681-8924-A566E2944F74}" destId="{7F4698BE-53B0-43CD-B7F6-28A68018AEB6}" srcOrd="10" destOrd="0" presId="urn:microsoft.com/office/officeart/2005/8/layout/default"/>
    <dgm:cxn modelId="{9D1CA43C-FA17-4E9C-9444-D9BC6F4CD501}" type="presParOf" srcId="{DC47925B-6261-4681-8924-A566E2944F74}" destId="{B0B4F9F9-24F7-41EF-A656-F0DB4914EAAA}" srcOrd="11" destOrd="0" presId="urn:microsoft.com/office/officeart/2005/8/layout/default"/>
    <dgm:cxn modelId="{3F008AA0-8685-4F47-87FF-37BF190ADE64}" type="presParOf" srcId="{DC47925B-6261-4681-8924-A566E2944F74}" destId="{5C30FBDD-8034-48D9-AAE5-523F2D125CF5}" srcOrd="12" destOrd="0" presId="urn:microsoft.com/office/officeart/2005/8/layout/default"/>
    <dgm:cxn modelId="{207F1AA9-9190-4806-978E-0A8B390FBBE5}" type="presParOf" srcId="{DC47925B-6261-4681-8924-A566E2944F74}" destId="{6023B391-8487-4DFC-893E-EDD30543B3CF}" srcOrd="13" destOrd="0" presId="urn:microsoft.com/office/officeart/2005/8/layout/default"/>
    <dgm:cxn modelId="{429685E4-C211-46F9-869A-92EB81D4FC50}" type="presParOf" srcId="{DC47925B-6261-4681-8924-A566E2944F74}" destId="{7EBA9235-8940-4D42-9E7D-D779D08B9A44}" srcOrd="14" destOrd="0" presId="urn:microsoft.com/office/officeart/2005/8/layout/default"/>
    <dgm:cxn modelId="{8E6FA3C2-DC43-403E-8CF2-33F60FA1F376}" type="presParOf" srcId="{DC47925B-6261-4681-8924-A566E2944F74}" destId="{8EE42470-4B47-41A4-82E4-44ACE6A808F2}" srcOrd="15" destOrd="0" presId="urn:microsoft.com/office/officeart/2005/8/layout/default"/>
    <dgm:cxn modelId="{3E182027-FFB2-47A2-8B07-71A3EA36DF37}" type="presParOf" srcId="{DC47925B-6261-4681-8924-A566E2944F74}" destId="{010704D5-EF18-451F-B1E1-1362026C2749}" srcOrd="1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756961-4189-4C29-BD5A-731A555FAC31}" type="doc">
      <dgm:prSet loTypeId="urn:microsoft.com/office/officeart/2005/8/layout/default" loCatId="list" qsTypeId="urn:microsoft.com/office/officeart/2005/8/quickstyle/simple5#4" qsCatId="simple" csTypeId="urn:microsoft.com/office/officeart/2005/8/colors/accent0_2" csCatId="mainScheme" phldr="1"/>
      <dgm:spPr/>
      <dgm:t>
        <a:bodyPr/>
        <a:lstStyle/>
        <a:p>
          <a:endParaRPr lang="en-GB"/>
        </a:p>
      </dgm:t>
    </dgm:pt>
    <dgm:pt modelId="{7B6ADCF6-959B-4693-8B5C-F6C4C9B61B0E}">
      <dgm:prSet phldrT="[Text]"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1</a:t>
          </a:r>
          <a:endParaRPr lang="en-GB" sz="2800" b="1" dirty="0">
            <a:solidFill>
              <a:srgbClr val="00206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F852110A-1FB7-48CE-B269-6D28545D8D1E}" type="parTrans" cxnId="{833A30F5-70BB-4B13-87F9-953C76D37048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CC8CD357-4B59-4FB7-A5C9-4037BDC76FCC}" type="sibTrans" cxnId="{833A30F5-70BB-4B13-87F9-953C76D37048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AE78FD61-5D7B-4C02-A29C-ABB2FC2F544F}">
      <dgm:prSet custT="1"/>
      <dgm:spPr/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Sustainability is viewed as legitimate</a:t>
          </a:r>
        </a:p>
      </dgm:t>
    </dgm:pt>
    <dgm:pt modelId="{DA3FE3D5-26BC-47CA-A446-E3CD00CCBAA4}" type="parTrans" cxnId="{BE40355F-7966-48D4-B8A4-EBD591732D6B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64350E25-6EAC-4D21-B10C-E1A9D456757B}" type="sibTrans" cxnId="{BE40355F-7966-48D4-B8A4-EBD591732D6B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30C03C01-009A-47FD-96D4-FDC9DB7F44D7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2</a:t>
          </a:r>
        </a:p>
      </dgm:t>
    </dgm:pt>
    <dgm:pt modelId="{DBEF4949-0870-4038-ACAB-2D867EF2F5C7}" type="parTrans" cxnId="{0938163C-F71E-4152-A9E3-68E991011E50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0EC4B5B9-E01B-4873-8AEC-39FDCC3DFC26}" type="sibTrans" cxnId="{0938163C-F71E-4152-A9E3-68E991011E50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E581F238-12C3-4DBA-8A10-8C32E0BD5BA2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Sustainability aligns with professional identity</a:t>
          </a:r>
        </a:p>
      </dgm:t>
    </dgm:pt>
    <dgm:pt modelId="{E93E2958-3B86-4D01-BBD7-BCBE49F08A43}" type="parTrans" cxnId="{1245DFEF-0827-4DAE-AA2E-50B0F47C4919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885E9407-D1CA-45D8-A823-7CB96BFA65C9}" type="sibTrans" cxnId="{1245DFEF-0827-4DAE-AA2E-50B0F47C4919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26EA033A-D680-49C8-9F0B-826DAAACD7AA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3</a:t>
          </a:r>
        </a:p>
      </dgm:t>
    </dgm:pt>
    <dgm:pt modelId="{29958D09-10D8-491F-979C-B1E13D6B9D99}" type="parTrans" cxnId="{A99A9EBB-A468-45F2-9525-7E5DBF1B4B7C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7E26ED70-8ADC-4D44-AA04-34880BF13E2B}" type="sibTrans" cxnId="{A99A9EBB-A468-45F2-9525-7E5DBF1B4B7C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739E096F-BFC3-4A69-9837-913B4385CC54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Clinical Purpose and Societal Purpose are complementary</a:t>
          </a:r>
        </a:p>
      </dgm:t>
    </dgm:pt>
    <dgm:pt modelId="{EB199BFC-55B5-4207-805C-7C7EF842B4E3}" type="parTrans" cxnId="{F6FC4C62-BBA3-4C36-B4BF-3E7ACE4082E5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105500DD-63F3-44CE-8461-94DB063D6CFD}" type="sibTrans" cxnId="{F6FC4C62-BBA3-4C36-B4BF-3E7ACE4082E5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E615895B-2F93-44CF-A333-ABAE166CD2D6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4</a:t>
          </a:r>
        </a:p>
      </dgm:t>
    </dgm:pt>
    <dgm:pt modelId="{48F25E3E-D706-4449-98F0-B3D6A1A4518B}" type="parTrans" cxnId="{AD0E9AFD-5DA4-4464-A303-F344F173B52D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E2C8804C-DE46-47F3-BA06-F6CD5DA673BF}" type="sibTrans" cxnId="{AD0E9AFD-5DA4-4464-A303-F344F173B52D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7BA0CE4F-6A40-4217-9F7A-86B31392BFD0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The foundations for progress already exist</a:t>
          </a:r>
        </a:p>
      </dgm:t>
    </dgm:pt>
    <dgm:pt modelId="{D677879D-2DE4-4B50-918E-471566E25BAE}" type="parTrans" cxnId="{611F0076-F3B5-4DF5-B492-225D2A2699E8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FB602401-CDCB-46F8-B7FD-8056E509E1F8}" type="sibTrans" cxnId="{611F0076-F3B5-4DF5-B492-225D2A2699E8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93F8DFF2-DF0F-4B82-9DAB-1C10B2BC74CF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5</a:t>
          </a:r>
        </a:p>
      </dgm:t>
    </dgm:pt>
    <dgm:pt modelId="{42A1E9DA-3943-4144-8BA7-B3B4C86EE01F}" type="parTrans" cxnId="{FDEA16EC-1AEB-4741-8799-41C5AE3816DF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0AA5A5FB-A5D7-4B83-8B63-146CB758216B}" type="sibTrans" cxnId="{FDEA16EC-1AEB-4741-8799-41C5AE3816DF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84E49126-2F0B-452B-B756-6B6E31A57C36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Influence is concentrated, responsibility is shared</a:t>
          </a:r>
        </a:p>
      </dgm:t>
    </dgm:pt>
    <dgm:pt modelId="{775009C4-B417-445E-83B8-A59850295A76}" type="parTrans" cxnId="{885A82FE-6653-449B-B872-75C343D89A1B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B60474C3-D5C6-4F85-A5E8-A96E6B15F6C6}" type="sibTrans" cxnId="{885A82FE-6653-449B-B872-75C343D89A1B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A998C9A3-E03E-4997-BBAA-EBCAD4343A41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6</a:t>
          </a:r>
        </a:p>
      </dgm:t>
    </dgm:pt>
    <dgm:pt modelId="{D7EFA0CD-DCC8-4C98-9674-0C2A7D3E055A}" type="parTrans" cxnId="{13001EE0-F0EA-416E-B317-812DF0B67D38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31C4294E-4E4A-4BDF-B3FB-43F7EDA8858F}" type="sibTrans" cxnId="{13001EE0-F0EA-416E-B317-812DF0B67D38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BE660434-8B20-47E4-AEA8-653E3D720D0D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Awareness influences responsibility</a:t>
          </a:r>
        </a:p>
      </dgm:t>
    </dgm:pt>
    <dgm:pt modelId="{2EC9E1D9-8E94-488A-B977-697CDC3A0810}" type="parTrans" cxnId="{684511F5-2EF1-4180-B883-E5ACAF381FCA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79BE72AA-F8F8-40D8-9F6A-B3446DE366AD}" type="sibTrans" cxnId="{684511F5-2EF1-4180-B883-E5ACAF381FCA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056D23DD-A22F-418A-BFCF-A470BD164923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7</a:t>
          </a:r>
        </a:p>
      </dgm:t>
    </dgm:pt>
    <dgm:pt modelId="{2A157DC3-8669-4B00-9B14-160631C99A91}" type="parTrans" cxnId="{D1DFD49F-612B-455A-8451-622C37F9D54C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5D62941A-6C29-4F5C-A1AE-780DD5DF8199}" type="sibTrans" cxnId="{D1DFD49F-612B-455A-8451-622C37F9D54C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82498B49-9C31-48B4-A740-5A19611BD756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Opportunity constrains behaviour</a:t>
          </a:r>
        </a:p>
      </dgm:t>
    </dgm:pt>
    <dgm:pt modelId="{6CA17D56-F0AF-4692-87D3-B47D460ABFF5}" type="parTrans" cxnId="{01DC0F26-CB58-4CC5-BDA9-3BEE7AA19CA6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37BCEB4D-D6C1-4583-888B-859F46C59C4F}" type="sibTrans" cxnId="{01DC0F26-CB58-4CC5-BDA9-3BEE7AA19CA6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11861A0F-1FB0-499D-B9BD-F04410996AC2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8</a:t>
          </a:r>
        </a:p>
      </dgm:t>
    </dgm:pt>
    <dgm:pt modelId="{966F2E3E-6694-4C05-8279-3459195FBBB7}" type="parTrans" cxnId="{D744F05E-7D03-4621-B51B-403EF3273EC4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C45F4C50-99C4-4BA7-B03E-227AF01ADE06}" type="sibTrans" cxnId="{D744F05E-7D03-4621-B51B-403EF3273EC4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29EC6852-9E07-4C37-B1BA-18A807A02ED0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Support is more effective than coercion</a:t>
          </a:r>
        </a:p>
      </dgm:t>
    </dgm:pt>
    <dgm:pt modelId="{D2B582E3-9574-40B7-A1B7-8BD2D652BA9B}" type="parTrans" cxnId="{92E39647-31EE-4BF5-A559-807BE5772C56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C3402C6A-888C-4340-833B-C367EB319F27}" type="sibTrans" cxnId="{92E39647-31EE-4BF5-A559-807BE5772C56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8C4880A4-1FA3-4AF4-8492-8319FD1EAC78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800" b="1" dirty="0">
              <a:solidFill>
                <a:srgbClr val="002060"/>
              </a:solidFill>
            </a:rPr>
            <a:t>Conclusion 9</a:t>
          </a:r>
        </a:p>
      </dgm:t>
    </dgm:pt>
    <dgm:pt modelId="{F14945AF-8D04-4443-A6ED-781E46C328A2}" type="parTrans" cxnId="{05EC5009-F190-47E2-95E1-33714C89DCA9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63F32FB9-0514-4379-8240-0483132BD8B0}" type="sibTrans" cxnId="{05EC5009-F190-47E2-95E1-33714C89DCA9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2CD4B15E-F05E-48CB-B816-0D1034304ACA}">
      <dgm:prSet custT="1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en-GB" sz="2000" dirty="0">
              <a:solidFill>
                <a:srgbClr val="002060"/>
              </a:solidFill>
            </a:rPr>
            <a:t>Systems matter</a:t>
          </a:r>
        </a:p>
      </dgm:t>
    </dgm:pt>
    <dgm:pt modelId="{0229F657-5CCE-45D5-B0DC-B05A917224A4}" type="parTrans" cxnId="{03D707CD-E41A-478E-9C15-B6A49B0D0D34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9830F34B-DD64-4951-AA22-98FE2C4550E4}" type="sibTrans" cxnId="{03D707CD-E41A-478E-9C15-B6A49B0D0D34}">
      <dgm:prSet/>
      <dgm:spPr/>
      <dgm:t>
        <a:bodyPr/>
        <a:lstStyle/>
        <a:p>
          <a:endParaRPr lang="en-GB">
            <a:solidFill>
              <a:srgbClr val="002060"/>
            </a:solidFill>
          </a:endParaRPr>
        </a:p>
      </dgm:t>
    </dgm:pt>
    <dgm:pt modelId="{DC47925B-6261-4681-8924-A566E2944F74}" type="pres">
      <dgm:prSet presAssocID="{0F756961-4189-4C29-BD5A-731A555FAC31}" presName="diagram" presStyleCnt="0">
        <dgm:presLayoutVars>
          <dgm:dir/>
          <dgm:resizeHandles val="exact"/>
        </dgm:presLayoutVars>
      </dgm:prSet>
      <dgm:spPr/>
    </dgm:pt>
    <dgm:pt modelId="{39B1262D-1642-4739-AA02-4E24995DC2BC}" type="pres">
      <dgm:prSet presAssocID="{7B6ADCF6-959B-4693-8B5C-F6C4C9B61B0E}" presName="node" presStyleLbl="node1" presStyleIdx="0" presStyleCnt="9">
        <dgm:presLayoutVars>
          <dgm:bulletEnabled val="1"/>
        </dgm:presLayoutVars>
      </dgm:prSet>
      <dgm:spPr/>
    </dgm:pt>
    <dgm:pt modelId="{0DAB3ABB-25DB-4451-823C-E1BC314ADA7E}" type="pres">
      <dgm:prSet presAssocID="{CC8CD357-4B59-4FB7-A5C9-4037BDC76FCC}" presName="sibTrans" presStyleCnt="0"/>
      <dgm:spPr/>
    </dgm:pt>
    <dgm:pt modelId="{2FF33236-E970-466C-9D40-883498339B50}" type="pres">
      <dgm:prSet presAssocID="{30C03C01-009A-47FD-96D4-FDC9DB7F44D7}" presName="node" presStyleLbl="node1" presStyleIdx="1" presStyleCnt="9">
        <dgm:presLayoutVars>
          <dgm:bulletEnabled val="1"/>
        </dgm:presLayoutVars>
      </dgm:prSet>
      <dgm:spPr/>
    </dgm:pt>
    <dgm:pt modelId="{C5638458-24CB-4871-B798-8A61040AEA8B}" type="pres">
      <dgm:prSet presAssocID="{0EC4B5B9-E01B-4873-8AEC-39FDCC3DFC26}" presName="sibTrans" presStyleCnt="0"/>
      <dgm:spPr/>
    </dgm:pt>
    <dgm:pt modelId="{F6B702EE-E288-4CA1-B687-1A376BC2AA8D}" type="pres">
      <dgm:prSet presAssocID="{26EA033A-D680-49C8-9F0B-826DAAACD7AA}" presName="node" presStyleLbl="node1" presStyleIdx="2" presStyleCnt="9">
        <dgm:presLayoutVars>
          <dgm:bulletEnabled val="1"/>
        </dgm:presLayoutVars>
      </dgm:prSet>
      <dgm:spPr/>
    </dgm:pt>
    <dgm:pt modelId="{77C758EF-70FB-4428-91C7-6BEBE0FFD529}" type="pres">
      <dgm:prSet presAssocID="{7E26ED70-8ADC-4D44-AA04-34880BF13E2B}" presName="sibTrans" presStyleCnt="0"/>
      <dgm:spPr/>
    </dgm:pt>
    <dgm:pt modelId="{E94C3D34-4F8D-46EB-9799-0CC8F39793E9}" type="pres">
      <dgm:prSet presAssocID="{E615895B-2F93-44CF-A333-ABAE166CD2D6}" presName="node" presStyleLbl="node1" presStyleIdx="3" presStyleCnt="9">
        <dgm:presLayoutVars>
          <dgm:bulletEnabled val="1"/>
        </dgm:presLayoutVars>
      </dgm:prSet>
      <dgm:spPr/>
    </dgm:pt>
    <dgm:pt modelId="{053901FE-9C4F-46ED-AAD7-03111AF0188A}" type="pres">
      <dgm:prSet presAssocID="{E2C8804C-DE46-47F3-BA06-F6CD5DA673BF}" presName="sibTrans" presStyleCnt="0"/>
      <dgm:spPr/>
    </dgm:pt>
    <dgm:pt modelId="{67AD68A3-2222-4843-A0B2-886ACA3FCBA3}" type="pres">
      <dgm:prSet presAssocID="{93F8DFF2-DF0F-4B82-9DAB-1C10B2BC74CF}" presName="node" presStyleLbl="node1" presStyleIdx="4" presStyleCnt="9">
        <dgm:presLayoutVars>
          <dgm:bulletEnabled val="1"/>
        </dgm:presLayoutVars>
      </dgm:prSet>
      <dgm:spPr/>
    </dgm:pt>
    <dgm:pt modelId="{3EFC75CE-4803-4A6B-8A79-E25D355F69D0}" type="pres">
      <dgm:prSet presAssocID="{0AA5A5FB-A5D7-4B83-8B63-146CB758216B}" presName="sibTrans" presStyleCnt="0"/>
      <dgm:spPr/>
    </dgm:pt>
    <dgm:pt modelId="{5FD8DE21-26DD-4F52-951E-9218E47CF998}" type="pres">
      <dgm:prSet presAssocID="{A998C9A3-E03E-4997-BBAA-EBCAD4343A41}" presName="node" presStyleLbl="node1" presStyleIdx="5" presStyleCnt="9">
        <dgm:presLayoutVars>
          <dgm:bulletEnabled val="1"/>
        </dgm:presLayoutVars>
      </dgm:prSet>
      <dgm:spPr/>
    </dgm:pt>
    <dgm:pt modelId="{8E243D88-6FC5-4F41-9FE7-9714F978322A}" type="pres">
      <dgm:prSet presAssocID="{31C4294E-4E4A-4BDF-B3FB-43F7EDA8858F}" presName="sibTrans" presStyleCnt="0"/>
      <dgm:spPr/>
    </dgm:pt>
    <dgm:pt modelId="{E970CF56-B9E0-4333-9350-5F9B1945EE65}" type="pres">
      <dgm:prSet presAssocID="{056D23DD-A22F-418A-BFCF-A470BD164923}" presName="node" presStyleLbl="node1" presStyleIdx="6" presStyleCnt="9">
        <dgm:presLayoutVars>
          <dgm:bulletEnabled val="1"/>
        </dgm:presLayoutVars>
      </dgm:prSet>
      <dgm:spPr/>
    </dgm:pt>
    <dgm:pt modelId="{15CDB336-A19C-4932-8902-91338F4722F0}" type="pres">
      <dgm:prSet presAssocID="{5D62941A-6C29-4F5C-A1AE-780DD5DF8199}" presName="sibTrans" presStyleCnt="0"/>
      <dgm:spPr/>
    </dgm:pt>
    <dgm:pt modelId="{16BAA25D-9552-48E5-B837-3269A7D2F4C3}" type="pres">
      <dgm:prSet presAssocID="{11861A0F-1FB0-499D-B9BD-F04410996AC2}" presName="node" presStyleLbl="node1" presStyleIdx="7" presStyleCnt="9">
        <dgm:presLayoutVars>
          <dgm:bulletEnabled val="1"/>
        </dgm:presLayoutVars>
      </dgm:prSet>
      <dgm:spPr/>
    </dgm:pt>
    <dgm:pt modelId="{6BA6554E-C4B4-4999-967B-34801850888C}" type="pres">
      <dgm:prSet presAssocID="{C45F4C50-99C4-4BA7-B03E-227AF01ADE06}" presName="sibTrans" presStyleCnt="0"/>
      <dgm:spPr/>
    </dgm:pt>
    <dgm:pt modelId="{E554742A-F249-4BCA-944A-9B1F8DD24369}" type="pres">
      <dgm:prSet presAssocID="{8C4880A4-1FA3-4AF4-8492-8319FD1EAC78}" presName="node" presStyleLbl="node1" presStyleIdx="8" presStyleCnt="9">
        <dgm:presLayoutVars>
          <dgm:bulletEnabled val="1"/>
        </dgm:presLayoutVars>
      </dgm:prSet>
      <dgm:spPr/>
    </dgm:pt>
  </dgm:ptLst>
  <dgm:cxnLst>
    <dgm:cxn modelId="{78BCBE06-F179-4CB8-9F78-AAD766B377AA}" type="presOf" srcId="{2CD4B15E-F05E-48CB-B816-0D1034304ACA}" destId="{E554742A-F249-4BCA-944A-9B1F8DD24369}" srcOrd="0" destOrd="1" presId="urn:microsoft.com/office/officeart/2005/8/layout/default"/>
    <dgm:cxn modelId="{05EC5009-F190-47E2-95E1-33714C89DCA9}" srcId="{0F756961-4189-4C29-BD5A-731A555FAC31}" destId="{8C4880A4-1FA3-4AF4-8492-8319FD1EAC78}" srcOrd="8" destOrd="0" parTransId="{F14945AF-8D04-4443-A6ED-781E46C328A2}" sibTransId="{63F32FB9-0514-4379-8240-0483132BD8B0}"/>
    <dgm:cxn modelId="{0227150C-E780-446F-852E-F24BDE687EA2}" type="presOf" srcId="{7B6ADCF6-959B-4693-8B5C-F6C4C9B61B0E}" destId="{39B1262D-1642-4739-AA02-4E24995DC2BC}" srcOrd="0" destOrd="0" presId="urn:microsoft.com/office/officeart/2005/8/layout/default"/>
    <dgm:cxn modelId="{6DCFE812-0F1B-4463-8E9F-A2B3EAA94903}" type="presOf" srcId="{E581F238-12C3-4DBA-8A10-8C32E0BD5BA2}" destId="{2FF33236-E970-466C-9D40-883498339B50}" srcOrd="0" destOrd="1" presId="urn:microsoft.com/office/officeart/2005/8/layout/default"/>
    <dgm:cxn modelId="{12884314-4A15-4982-8518-DD183DAA0D44}" type="presOf" srcId="{056D23DD-A22F-418A-BFCF-A470BD164923}" destId="{E970CF56-B9E0-4333-9350-5F9B1945EE65}" srcOrd="0" destOrd="0" presId="urn:microsoft.com/office/officeart/2005/8/layout/default"/>
    <dgm:cxn modelId="{F5A0901E-2358-4743-9724-B51D7A636F29}" type="presOf" srcId="{30C03C01-009A-47FD-96D4-FDC9DB7F44D7}" destId="{2FF33236-E970-466C-9D40-883498339B50}" srcOrd="0" destOrd="0" presId="urn:microsoft.com/office/officeart/2005/8/layout/default"/>
    <dgm:cxn modelId="{8BAC7B21-A181-4EA0-8F22-D7E352EDEDA5}" type="presOf" srcId="{A998C9A3-E03E-4997-BBAA-EBCAD4343A41}" destId="{5FD8DE21-26DD-4F52-951E-9218E47CF998}" srcOrd="0" destOrd="0" presId="urn:microsoft.com/office/officeart/2005/8/layout/default"/>
    <dgm:cxn modelId="{523E1E22-2359-4AB6-AA62-91437E087E1F}" type="presOf" srcId="{84E49126-2F0B-452B-B756-6B6E31A57C36}" destId="{67AD68A3-2222-4843-A0B2-886ACA3FCBA3}" srcOrd="0" destOrd="1" presId="urn:microsoft.com/office/officeart/2005/8/layout/default"/>
    <dgm:cxn modelId="{01DC0F26-CB58-4CC5-BDA9-3BEE7AA19CA6}" srcId="{056D23DD-A22F-418A-BFCF-A470BD164923}" destId="{82498B49-9C31-48B4-A740-5A19611BD756}" srcOrd="0" destOrd="0" parTransId="{6CA17D56-F0AF-4692-87D3-B47D460ABFF5}" sibTransId="{37BCEB4D-D6C1-4583-888B-859F46C59C4F}"/>
    <dgm:cxn modelId="{626F2F34-7E0F-4FF3-8559-DB14BE2C23EA}" type="presOf" srcId="{BE660434-8B20-47E4-AEA8-653E3D720D0D}" destId="{5FD8DE21-26DD-4F52-951E-9218E47CF998}" srcOrd="0" destOrd="1" presId="urn:microsoft.com/office/officeart/2005/8/layout/default"/>
    <dgm:cxn modelId="{FCAC4B3A-452D-4A74-ABEB-A5027441B1AE}" type="presOf" srcId="{8C4880A4-1FA3-4AF4-8492-8319FD1EAC78}" destId="{E554742A-F249-4BCA-944A-9B1F8DD24369}" srcOrd="0" destOrd="0" presId="urn:microsoft.com/office/officeart/2005/8/layout/default"/>
    <dgm:cxn modelId="{0938163C-F71E-4152-A9E3-68E991011E50}" srcId="{0F756961-4189-4C29-BD5A-731A555FAC31}" destId="{30C03C01-009A-47FD-96D4-FDC9DB7F44D7}" srcOrd="1" destOrd="0" parTransId="{DBEF4949-0870-4038-ACAB-2D867EF2F5C7}" sibTransId="{0EC4B5B9-E01B-4873-8AEC-39FDCC3DFC26}"/>
    <dgm:cxn modelId="{D744F05E-7D03-4621-B51B-403EF3273EC4}" srcId="{0F756961-4189-4C29-BD5A-731A555FAC31}" destId="{11861A0F-1FB0-499D-B9BD-F04410996AC2}" srcOrd="7" destOrd="0" parTransId="{966F2E3E-6694-4C05-8279-3459195FBBB7}" sibTransId="{C45F4C50-99C4-4BA7-B03E-227AF01ADE06}"/>
    <dgm:cxn modelId="{BE40355F-7966-48D4-B8A4-EBD591732D6B}" srcId="{7B6ADCF6-959B-4693-8B5C-F6C4C9B61B0E}" destId="{AE78FD61-5D7B-4C02-A29C-ABB2FC2F544F}" srcOrd="0" destOrd="0" parTransId="{DA3FE3D5-26BC-47CA-A446-E3CD00CCBAA4}" sibTransId="{64350E25-6EAC-4D21-B10C-E1A9D456757B}"/>
    <dgm:cxn modelId="{70608E60-74E0-493F-BE48-F52ADB9478DA}" type="presOf" srcId="{0F756961-4189-4C29-BD5A-731A555FAC31}" destId="{DC47925B-6261-4681-8924-A566E2944F74}" srcOrd="0" destOrd="0" presId="urn:microsoft.com/office/officeart/2005/8/layout/default"/>
    <dgm:cxn modelId="{2F8BF560-D091-475A-8CA9-F843FBBFDCC3}" type="presOf" srcId="{739E096F-BFC3-4A69-9837-913B4385CC54}" destId="{F6B702EE-E288-4CA1-B687-1A376BC2AA8D}" srcOrd="0" destOrd="1" presId="urn:microsoft.com/office/officeart/2005/8/layout/default"/>
    <dgm:cxn modelId="{F6FC4C62-BBA3-4C36-B4BF-3E7ACE4082E5}" srcId="{26EA033A-D680-49C8-9F0B-826DAAACD7AA}" destId="{739E096F-BFC3-4A69-9837-913B4385CC54}" srcOrd="0" destOrd="0" parTransId="{EB199BFC-55B5-4207-805C-7C7EF842B4E3}" sibTransId="{105500DD-63F3-44CE-8461-94DB063D6CFD}"/>
    <dgm:cxn modelId="{92E39647-31EE-4BF5-A559-807BE5772C56}" srcId="{11861A0F-1FB0-499D-B9BD-F04410996AC2}" destId="{29EC6852-9E07-4C37-B1BA-18A807A02ED0}" srcOrd="0" destOrd="0" parTransId="{D2B582E3-9574-40B7-A1B7-8BD2D652BA9B}" sibTransId="{C3402C6A-888C-4340-833B-C367EB319F27}"/>
    <dgm:cxn modelId="{4F9DE749-10A8-4644-AA30-8F57A67BB940}" type="presOf" srcId="{93F8DFF2-DF0F-4B82-9DAB-1C10B2BC74CF}" destId="{67AD68A3-2222-4843-A0B2-886ACA3FCBA3}" srcOrd="0" destOrd="0" presId="urn:microsoft.com/office/officeart/2005/8/layout/default"/>
    <dgm:cxn modelId="{611F0076-F3B5-4DF5-B492-225D2A2699E8}" srcId="{E615895B-2F93-44CF-A333-ABAE166CD2D6}" destId="{7BA0CE4F-6A40-4217-9F7A-86B31392BFD0}" srcOrd="0" destOrd="0" parTransId="{D677879D-2DE4-4B50-918E-471566E25BAE}" sibTransId="{FB602401-CDCB-46F8-B7FD-8056E509E1F8}"/>
    <dgm:cxn modelId="{CF433D56-A83E-45D4-9F3F-5E8E753F7374}" type="presOf" srcId="{82498B49-9C31-48B4-A740-5A19611BD756}" destId="{E970CF56-B9E0-4333-9350-5F9B1945EE65}" srcOrd="0" destOrd="1" presId="urn:microsoft.com/office/officeart/2005/8/layout/default"/>
    <dgm:cxn modelId="{D57D9C56-5E1F-4BD0-97A9-7237B8EBA0D4}" type="presOf" srcId="{11861A0F-1FB0-499D-B9BD-F04410996AC2}" destId="{16BAA25D-9552-48E5-B837-3269A7D2F4C3}" srcOrd="0" destOrd="0" presId="urn:microsoft.com/office/officeart/2005/8/layout/default"/>
    <dgm:cxn modelId="{27D52987-19A7-417C-8BFC-DC97860DDE8D}" type="presOf" srcId="{29EC6852-9E07-4C37-B1BA-18A807A02ED0}" destId="{16BAA25D-9552-48E5-B837-3269A7D2F4C3}" srcOrd="0" destOrd="1" presId="urn:microsoft.com/office/officeart/2005/8/layout/default"/>
    <dgm:cxn modelId="{D1DFD49F-612B-455A-8451-622C37F9D54C}" srcId="{0F756961-4189-4C29-BD5A-731A555FAC31}" destId="{056D23DD-A22F-418A-BFCF-A470BD164923}" srcOrd="6" destOrd="0" parTransId="{2A157DC3-8669-4B00-9B14-160631C99A91}" sibTransId="{5D62941A-6C29-4F5C-A1AE-780DD5DF8199}"/>
    <dgm:cxn modelId="{3D038DBB-BFF0-496E-A970-86EEE26A7FB6}" type="presOf" srcId="{7BA0CE4F-6A40-4217-9F7A-86B31392BFD0}" destId="{E94C3D34-4F8D-46EB-9799-0CC8F39793E9}" srcOrd="0" destOrd="1" presId="urn:microsoft.com/office/officeart/2005/8/layout/default"/>
    <dgm:cxn modelId="{A99A9EBB-A468-45F2-9525-7E5DBF1B4B7C}" srcId="{0F756961-4189-4C29-BD5A-731A555FAC31}" destId="{26EA033A-D680-49C8-9F0B-826DAAACD7AA}" srcOrd="2" destOrd="0" parTransId="{29958D09-10D8-491F-979C-B1E13D6B9D99}" sibTransId="{7E26ED70-8ADC-4D44-AA04-34880BF13E2B}"/>
    <dgm:cxn modelId="{1B6B2CCC-F00E-4092-A6A7-797CF0DDB53D}" type="presOf" srcId="{AE78FD61-5D7B-4C02-A29C-ABB2FC2F544F}" destId="{39B1262D-1642-4739-AA02-4E24995DC2BC}" srcOrd="0" destOrd="1" presId="urn:microsoft.com/office/officeart/2005/8/layout/default"/>
    <dgm:cxn modelId="{03D707CD-E41A-478E-9C15-B6A49B0D0D34}" srcId="{8C4880A4-1FA3-4AF4-8492-8319FD1EAC78}" destId="{2CD4B15E-F05E-48CB-B816-0D1034304ACA}" srcOrd="0" destOrd="0" parTransId="{0229F657-5CCE-45D5-B0DC-B05A917224A4}" sibTransId="{9830F34B-DD64-4951-AA22-98FE2C4550E4}"/>
    <dgm:cxn modelId="{560B68CE-FDDA-46EB-A8A2-EA1B77C3FC8B}" type="presOf" srcId="{26EA033A-D680-49C8-9F0B-826DAAACD7AA}" destId="{F6B702EE-E288-4CA1-B687-1A376BC2AA8D}" srcOrd="0" destOrd="0" presId="urn:microsoft.com/office/officeart/2005/8/layout/default"/>
    <dgm:cxn modelId="{13001EE0-F0EA-416E-B317-812DF0B67D38}" srcId="{0F756961-4189-4C29-BD5A-731A555FAC31}" destId="{A998C9A3-E03E-4997-BBAA-EBCAD4343A41}" srcOrd="5" destOrd="0" parTransId="{D7EFA0CD-DCC8-4C98-9674-0C2A7D3E055A}" sibTransId="{31C4294E-4E4A-4BDF-B3FB-43F7EDA8858F}"/>
    <dgm:cxn modelId="{FDEA16EC-1AEB-4741-8799-41C5AE3816DF}" srcId="{0F756961-4189-4C29-BD5A-731A555FAC31}" destId="{93F8DFF2-DF0F-4B82-9DAB-1C10B2BC74CF}" srcOrd="4" destOrd="0" parTransId="{42A1E9DA-3943-4144-8BA7-B3B4C86EE01F}" sibTransId="{0AA5A5FB-A5D7-4B83-8B63-146CB758216B}"/>
    <dgm:cxn modelId="{1245DFEF-0827-4DAE-AA2E-50B0F47C4919}" srcId="{30C03C01-009A-47FD-96D4-FDC9DB7F44D7}" destId="{E581F238-12C3-4DBA-8A10-8C32E0BD5BA2}" srcOrd="0" destOrd="0" parTransId="{E93E2958-3B86-4D01-BBD7-BCBE49F08A43}" sibTransId="{885E9407-D1CA-45D8-A823-7CB96BFA65C9}"/>
    <dgm:cxn modelId="{4267E3F0-42FC-4929-B388-C333979B4480}" type="presOf" srcId="{E615895B-2F93-44CF-A333-ABAE166CD2D6}" destId="{E94C3D34-4F8D-46EB-9799-0CC8F39793E9}" srcOrd="0" destOrd="0" presId="urn:microsoft.com/office/officeart/2005/8/layout/default"/>
    <dgm:cxn modelId="{684511F5-2EF1-4180-B883-E5ACAF381FCA}" srcId="{A998C9A3-E03E-4997-BBAA-EBCAD4343A41}" destId="{BE660434-8B20-47E4-AEA8-653E3D720D0D}" srcOrd="0" destOrd="0" parTransId="{2EC9E1D9-8E94-488A-B977-697CDC3A0810}" sibTransId="{79BE72AA-F8F8-40D8-9F6A-B3446DE366AD}"/>
    <dgm:cxn modelId="{833A30F5-70BB-4B13-87F9-953C76D37048}" srcId="{0F756961-4189-4C29-BD5A-731A555FAC31}" destId="{7B6ADCF6-959B-4693-8B5C-F6C4C9B61B0E}" srcOrd="0" destOrd="0" parTransId="{F852110A-1FB7-48CE-B269-6D28545D8D1E}" sibTransId="{CC8CD357-4B59-4FB7-A5C9-4037BDC76FCC}"/>
    <dgm:cxn modelId="{AD0E9AFD-5DA4-4464-A303-F344F173B52D}" srcId="{0F756961-4189-4C29-BD5A-731A555FAC31}" destId="{E615895B-2F93-44CF-A333-ABAE166CD2D6}" srcOrd="3" destOrd="0" parTransId="{48F25E3E-D706-4449-98F0-B3D6A1A4518B}" sibTransId="{E2C8804C-DE46-47F3-BA06-F6CD5DA673BF}"/>
    <dgm:cxn modelId="{885A82FE-6653-449B-B872-75C343D89A1B}" srcId="{93F8DFF2-DF0F-4B82-9DAB-1C10B2BC74CF}" destId="{84E49126-2F0B-452B-B756-6B6E31A57C36}" srcOrd="0" destOrd="0" parTransId="{775009C4-B417-445E-83B8-A59850295A76}" sibTransId="{B60474C3-D5C6-4F85-A5E8-A96E6B15F6C6}"/>
    <dgm:cxn modelId="{85BF3644-CD7E-431C-B05D-EE9F95F433AE}" type="presParOf" srcId="{DC47925B-6261-4681-8924-A566E2944F74}" destId="{39B1262D-1642-4739-AA02-4E24995DC2BC}" srcOrd="0" destOrd="0" presId="urn:microsoft.com/office/officeart/2005/8/layout/default"/>
    <dgm:cxn modelId="{2FAF65A9-70AC-4AC2-A3D3-E06B8B725CD3}" type="presParOf" srcId="{DC47925B-6261-4681-8924-A566E2944F74}" destId="{0DAB3ABB-25DB-4451-823C-E1BC314ADA7E}" srcOrd="1" destOrd="0" presId="urn:microsoft.com/office/officeart/2005/8/layout/default"/>
    <dgm:cxn modelId="{4D99F184-5267-45FD-9A5D-00628A2D6E22}" type="presParOf" srcId="{DC47925B-6261-4681-8924-A566E2944F74}" destId="{2FF33236-E970-466C-9D40-883498339B50}" srcOrd="2" destOrd="0" presId="urn:microsoft.com/office/officeart/2005/8/layout/default"/>
    <dgm:cxn modelId="{F5682C40-F3D1-4AC0-9B82-FA13E7B880E3}" type="presParOf" srcId="{DC47925B-6261-4681-8924-A566E2944F74}" destId="{C5638458-24CB-4871-B798-8A61040AEA8B}" srcOrd="3" destOrd="0" presId="urn:microsoft.com/office/officeart/2005/8/layout/default"/>
    <dgm:cxn modelId="{DCA95F3C-406F-4BBD-92C3-8846DE56D068}" type="presParOf" srcId="{DC47925B-6261-4681-8924-A566E2944F74}" destId="{F6B702EE-E288-4CA1-B687-1A376BC2AA8D}" srcOrd="4" destOrd="0" presId="urn:microsoft.com/office/officeart/2005/8/layout/default"/>
    <dgm:cxn modelId="{E0AD9F20-2458-4E45-99AD-F3097195745A}" type="presParOf" srcId="{DC47925B-6261-4681-8924-A566E2944F74}" destId="{77C758EF-70FB-4428-91C7-6BEBE0FFD529}" srcOrd="5" destOrd="0" presId="urn:microsoft.com/office/officeart/2005/8/layout/default"/>
    <dgm:cxn modelId="{9D379EE5-EF9B-4A41-9E89-F702284167C3}" type="presParOf" srcId="{DC47925B-6261-4681-8924-A566E2944F74}" destId="{E94C3D34-4F8D-46EB-9799-0CC8F39793E9}" srcOrd="6" destOrd="0" presId="urn:microsoft.com/office/officeart/2005/8/layout/default"/>
    <dgm:cxn modelId="{32A990E9-408E-49CC-95F2-135D704EA5F0}" type="presParOf" srcId="{DC47925B-6261-4681-8924-A566E2944F74}" destId="{053901FE-9C4F-46ED-AAD7-03111AF0188A}" srcOrd="7" destOrd="0" presId="urn:microsoft.com/office/officeart/2005/8/layout/default"/>
    <dgm:cxn modelId="{F0142C45-FA5B-435F-AF2B-4AB799408486}" type="presParOf" srcId="{DC47925B-6261-4681-8924-A566E2944F74}" destId="{67AD68A3-2222-4843-A0B2-886ACA3FCBA3}" srcOrd="8" destOrd="0" presId="urn:microsoft.com/office/officeart/2005/8/layout/default"/>
    <dgm:cxn modelId="{5475F478-9A3B-4A3C-8794-69FF78B99D0A}" type="presParOf" srcId="{DC47925B-6261-4681-8924-A566E2944F74}" destId="{3EFC75CE-4803-4A6B-8A79-E25D355F69D0}" srcOrd="9" destOrd="0" presId="urn:microsoft.com/office/officeart/2005/8/layout/default"/>
    <dgm:cxn modelId="{3963E1AB-5168-4921-BB09-2319AB42718B}" type="presParOf" srcId="{DC47925B-6261-4681-8924-A566E2944F74}" destId="{5FD8DE21-26DD-4F52-951E-9218E47CF998}" srcOrd="10" destOrd="0" presId="urn:microsoft.com/office/officeart/2005/8/layout/default"/>
    <dgm:cxn modelId="{1813342C-79B0-4271-B5B1-8D44CBE74063}" type="presParOf" srcId="{DC47925B-6261-4681-8924-A566E2944F74}" destId="{8E243D88-6FC5-4F41-9FE7-9714F978322A}" srcOrd="11" destOrd="0" presId="urn:microsoft.com/office/officeart/2005/8/layout/default"/>
    <dgm:cxn modelId="{79317C94-45FA-4AE4-BC64-3252BAAEF4DF}" type="presParOf" srcId="{DC47925B-6261-4681-8924-A566E2944F74}" destId="{E970CF56-B9E0-4333-9350-5F9B1945EE65}" srcOrd="12" destOrd="0" presId="urn:microsoft.com/office/officeart/2005/8/layout/default"/>
    <dgm:cxn modelId="{17D79D80-64B7-4077-819A-4C2EE655174E}" type="presParOf" srcId="{DC47925B-6261-4681-8924-A566E2944F74}" destId="{15CDB336-A19C-4932-8902-91338F4722F0}" srcOrd="13" destOrd="0" presId="urn:microsoft.com/office/officeart/2005/8/layout/default"/>
    <dgm:cxn modelId="{1134BBAD-4EDF-4630-BDA9-7726C292E2D0}" type="presParOf" srcId="{DC47925B-6261-4681-8924-A566E2944F74}" destId="{16BAA25D-9552-48E5-B837-3269A7D2F4C3}" srcOrd="14" destOrd="0" presId="urn:microsoft.com/office/officeart/2005/8/layout/default"/>
    <dgm:cxn modelId="{13266A3C-8D38-44B3-97DA-D78A942EC188}" type="presParOf" srcId="{DC47925B-6261-4681-8924-A566E2944F74}" destId="{6BA6554E-C4B4-4999-967B-34801850888C}" srcOrd="15" destOrd="0" presId="urn:microsoft.com/office/officeart/2005/8/layout/default"/>
    <dgm:cxn modelId="{75BF2641-BB5C-4665-9960-618F80BE56BA}" type="presParOf" srcId="{DC47925B-6261-4681-8924-A566E2944F74}" destId="{E554742A-F249-4BCA-944A-9B1F8DD24369}" srcOrd="16" destOrd="0" presId="urn:microsoft.com/office/officeart/2005/8/layout/defaul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11B15C-2679-4C14-B598-477E3C8E1031}" type="doc">
      <dgm:prSet loTypeId="urn:microsoft.com/office/officeart/2005/8/layout/process4" loCatId="process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CEA62B32-A116-4788-BF71-A6013881C7C3}">
      <dgm:prSet phldrT="[Text]" phldr="0"/>
      <dgm:spPr/>
      <dgm:t>
        <a:bodyPr/>
        <a:lstStyle/>
        <a:p>
          <a:r>
            <a:rPr lang="en-GB" dirty="0"/>
            <a:t>Phase One</a:t>
          </a:r>
        </a:p>
      </dgm:t>
    </dgm:pt>
    <dgm:pt modelId="{4FEFD7A3-B97F-4348-BF15-E2E06A731859}" type="parTrans" cxnId="{C48CDD53-CD2C-479B-ACFB-B0581207060A}">
      <dgm:prSet/>
      <dgm:spPr/>
      <dgm:t>
        <a:bodyPr/>
        <a:lstStyle/>
        <a:p>
          <a:endParaRPr lang="en-GB"/>
        </a:p>
      </dgm:t>
    </dgm:pt>
    <dgm:pt modelId="{C2DB6692-739E-42A1-A26B-8DC5AE40BC45}" type="sibTrans" cxnId="{C48CDD53-CD2C-479B-ACFB-B0581207060A}">
      <dgm:prSet/>
      <dgm:spPr/>
      <dgm:t>
        <a:bodyPr/>
        <a:lstStyle/>
        <a:p>
          <a:endParaRPr lang="en-GB"/>
        </a:p>
      </dgm:t>
    </dgm:pt>
    <dgm:pt modelId="{DDD8902E-797C-468F-A897-493C7FB5A03E}">
      <dgm:prSet phldrT="[Text]"/>
      <dgm:spPr/>
      <dgm:t>
        <a:bodyPr/>
        <a:lstStyle/>
        <a:p>
          <a:pPr>
            <a:buNone/>
          </a:pPr>
          <a:r>
            <a:rPr lang="en-GB" dirty="0"/>
            <a:t>Pro Environmental Behaviours expressed by awareness, views, capability, opportunity and motivation.  </a:t>
          </a:r>
        </a:p>
      </dgm:t>
    </dgm:pt>
    <dgm:pt modelId="{5B062A72-FDF5-40CA-B7F6-26761428E3A2}" type="parTrans" cxnId="{E23B4EEF-D3BE-4B77-A3D2-37C76E15CFE0}">
      <dgm:prSet/>
      <dgm:spPr/>
      <dgm:t>
        <a:bodyPr/>
        <a:lstStyle/>
        <a:p>
          <a:endParaRPr lang="en-GB"/>
        </a:p>
      </dgm:t>
    </dgm:pt>
    <dgm:pt modelId="{0994FEA7-0BCC-4544-A48E-E131B98BA51B}" type="sibTrans" cxnId="{E23B4EEF-D3BE-4B77-A3D2-37C76E15CFE0}">
      <dgm:prSet/>
      <dgm:spPr/>
      <dgm:t>
        <a:bodyPr/>
        <a:lstStyle/>
        <a:p>
          <a:endParaRPr lang="en-GB"/>
        </a:p>
      </dgm:t>
    </dgm:pt>
    <dgm:pt modelId="{72D12286-6C64-4D9F-A80F-860AC0F55D14}">
      <dgm:prSet phldrT="[Text]" phldr="0"/>
      <dgm:spPr/>
      <dgm:t>
        <a:bodyPr/>
        <a:lstStyle/>
        <a:p>
          <a:r>
            <a:rPr lang="en-GB" dirty="0"/>
            <a:t>Phase Two</a:t>
          </a:r>
        </a:p>
      </dgm:t>
    </dgm:pt>
    <dgm:pt modelId="{DBB71B85-B6A6-4FCB-8A03-776FF0501291}" type="parTrans" cxnId="{3483EA9D-C5B0-444D-9B62-057993084189}">
      <dgm:prSet/>
      <dgm:spPr/>
      <dgm:t>
        <a:bodyPr/>
        <a:lstStyle/>
        <a:p>
          <a:endParaRPr lang="en-GB"/>
        </a:p>
      </dgm:t>
    </dgm:pt>
    <dgm:pt modelId="{8891A944-C867-44F6-B08B-CFEDE30A8894}" type="sibTrans" cxnId="{3483EA9D-C5B0-444D-9B62-057993084189}">
      <dgm:prSet/>
      <dgm:spPr/>
      <dgm:t>
        <a:bodyPr/>
        <a:lstStyle/>
        <a:p>
          <a:endParaRPr lang="en-GB"/>
        </a:p>
      </dgm:t>
    </dgm:pt>
    <dgm:pt modelId="{586E9F20-462E-4DE9-AC21-A41C1D39645F}">
      <dgm:prSet phldrT="[Text]" phldr="0"/>
      <dgm:spPr/>
      <dgm:t>
        <a:bodyPr/>
        <a:lstStyle/>
        <a:p>
          <a:r>
            <a:rPr lang="en-GB"/>
            <a:t>Understanding the </a:t>
          </a:r>
          <a:r>
            <a:rPr lang="en-GB" dirty="0"/>
            <a:t>impact of interventions</a:t>
          </a:r>
        </a:p>
      </dgm:t>
    </dgm:pt>
    <dgm:pt modelId="{51B40568-CB99-45A2-9479-95A306F02821}" type="parTrans" cxnId="{4B38DB55-294D-4E17-A88E-C93B91FA4F1A}">
      <dgm:prSet/>
      <dgm:spPr/>
      <dgm:t>
        <a:bodyPr/>
        <a:lstStyle/>
        <a:p>
          <a:endParaRPr lang="en-GB"/>
        </a:p>
      </dgm:t>
    </dgm:pt>
    <dgm:pt modelId="{4C1E4EB9-C14B-4EFC-9C6B-F43B779CEFDD}" type="sibTrans" cxnId="{4B38DB55-294D-4E17-A88E-C93B91FA4F1A}">
      <dgm:prSet/>
      <dgm:spPr/>
      <dgm:t>
        <a:bodyPr/>
        <a:lstStyle/>
        <a:p>
          <a:endParaRPr lang="en-GB"/>
        </a:p>
      </dgm:t>
    </dgm:pt>
    <dgm:pt modelId="{7EBF6FFC-C126-4EB6-BD46-874C4607FD4F}">
      <dgm:prSet phldrT="[Text]" phldr="0"/>
      <dgm:spPr/>
      <dgm:t>
        <a:bodyPr/>
        <a:lstStyle/>
        <a:p>
          <a:r>
            <a:rPr lang="en-GB" dirty="0"/>
            <a:t>Phase Three</a:t>
          </a:r>
        </a:p>
      </dgm:t>
    </dgm:pt>
    <dgm:pt modelId="{EC944516-889B-4D81-A0DC-629915C02789}" type="parTrans" cxnId="{1795DEAF-3C6E-4F16-9008-B55F53283D02}">
      <dgm:prSet/>
      <dgm:spPr/>
      <dgm:t>
        <a:bodyPr/>
        <a:lstStyle/>
        <a:p>
          <a:endParaRPr lang="en-GB"/>
        </a:p>
      </dgm:t>
    </dgm:pt>
    <dgm:pt modelId="{FBDFB9B3-B1E9-4A75-921A-69276061E1AA}" type="sibTrans" cxnId="{1795DEAF-3C6E-4F16-9008-B55F53283D02}">
      <dgm:prSet/>
      <dgm:spPr/>
      <dgm:t>
        <a:bodyPr/>
        <a:lstStyle/>
        <a:p>
          <a:endParaRPr lang="en-GB"/>
        </a:p>
      </dgm:t>
    </dgm:pt>
    <dgm:pt modelId="{67688624-ACB1-4AB7-8AEC-262913A097DD}">
      <dgm:prSet phldrT="[Text]" phldr="0"/>
      <dgm:spPr/>
      <dgm:t>
        <a:bodyPr/>
        <a:lstStyle/>
        <a:p>
          <a:r>
            <a:rPr lang="en-GB" dirty="0"/>
            <a:t>Exploring influence across the whole system</a:t>
          </a:r>
        </a:p>
      </dgm:t>
    </dgm:pt>
    <dgm:pt modelId="{4E62F6AA-EAE2-470B-B35E-E670CECFA5FF}" type="parTrans" cxnId="{B25A5A09-743A-4FB2-8980-4F29B7F64A88}">
      <dgm:prSet/>
      <dgm:spPr/>
      <dgm:t>
        <a:bodyPr/>
        <a:lstStyle/>
        <a:p>
          <a:endParaRPr lang="en-GB"/>
        </a:p>
      </dgm:t>
    </dgm:pt>
    <dgm:pt modelId="{77306435-F156-4DED-B02E-946B7FBFB9C8}" type="sibTrans" cxnId="{B25A5A09-743A-4FB2-8980-4F29B7F64A88}">
      <dgm:prSet/>
      <dgm:spPr/>
      <dgm:t>
        <a:bodyPr/>
        <a:lstStyle/>
        <a:p>
          <a:endParaRPr lang="en-GB"/>
        </a:p>
      </dgm:t>
    </dgm:pt>
    <dgm:pt modelId="{1CABBF31-ACD2-4AB8-9FF4-CE238D283EE7}">
      <dgm:prSet phldrT="[Text]" phldr="0"/>
      <dgm:spPr/>
      <dgm:t>
        <a:bodyPr/>
        <a:lstStyle/>
        <a:p>
          <a:r>
            <a:rPr lang="en-GB"/>
            <a:t>Phase Four</a:t>
          </a:r>
          <a:endParaRPr lang="en-GB" dirty="0"/>
        </a:p>
      </dgm:t>
    </dgm:pt>
    <dgm:pt modelId="{65C268F2-B793-4A81-B39A-B4195A5E49DF}" type="parTrans" cxnId="{505BFF35-CD70-43DD-B032-278A24F45B12}">
      <dgm:prSet/>
      <dgm:spPr/>
      <dgm:t>
        <a:bodyPr/>
        <a:lstStyle/>
        <a:p>
          <a:endParaRPr lang="en-GB"/>
        </a:p>
      </dgm:t>
    </dgm:pt>
    <dgm:pt modelId="{90B81DD7-3BAC-400A-BEE6-60ED525F85F0}" type="sibTrans" cxnId="{505BFF35-CD70-43DD-B032-278A24F45B12}">
      <dgm:prSet/>
      <dgm:spPr/>
      <dgm:t>
        <a:bodyPr/>
        <a:lstStyle/>
        <a:p>
          <a:endParaRPr lang="en-GB"/>
        </a:p>
      </dgm:t>
    </dgm:pt>
    <dgm:pt modelId="{ABE3C55E-D91A-497F-9160-FC47EC778431}">
      <dgm:prSet phldrT="[Text]" phldr="0"/>
      <dgm:spPr/>
      <dgm:t>
        <a:bodyPr/>
        <a:lstStyle/>
        <a:p>
          <a:r>
            <a:rPr lang="en-GB" dirty="0"/>
            <a:t>Integration of understandings across entire programme</a:t>
          </a:r>
        </a:p>
      </dgm:t>
    </dgm:pt>
    <dgm:pt modelId="{996B3098-BD26-4E7F-93D0-957E983765A3}" type="parTrans" cxnId="{E7889ABB-598E-4C09-909D-5FDEF4B01DE6}">
      <dgm:prSet/>
      <dgm:spPr/>
      <dgm:t>
        <a:bodyPr/>
        <a:lstStyle/>
        <a:p>
          <a:endParaRPr lang="en-GB"/>
        </a:p>
      </dgm:t>
    </dgm:pt>
    <dgm:pt modelId="{7448FAEA-2A11-42EB-9AB6-704369C5F388}" type="sibTrans" cxnId="{E7889ABB-598E-4C09-909D-5FDEF4B01DE6}">
      <dgm:prSet/>
      <dgm:spPr/>
      <dgm:t>
        <a:bodyPr/>
        <a:lstStyle/>
        <a:p>
          <a:endParaRPr lang="en-GB"/>
        </a:p>
      </dgm:t>
    </dgm:pt>
    <dgm:pt modelId="{F5A255DC-C01F-4A5B-BE10-60A08B54A9B3}">
      <dgm:prSet phldrT="[Text]"/>
      <dgm:spPr/>
      <dgm:t>
        <a:bodyPr/>
        <a:lstStyle/>
        <a:p>
          <a:pPr>
            <a:buNone/>
          </a:pPr>
          <a:r>
            <a:rPr lang="en-GB"/>
            <a:t>A pan-profession survey, n 1010.</a:t>
          </a:r>
          <a:endParaRPr lang="en-GB" dirty="0"/>
        </a:p>
      </dgm:t>
    </dgm:pt>
    <dgm:pt modelId="{AF60E6BB-EB77-4E43-80B4-0DAC1F2B898E}" type="parTrans" cxnId="{E4E9FB37-CE1A-4D8E-8322-72F4526BFA5A}">
      <dgm:prSet/>
      <dgm:spPr/>
      <dgm:t>
        <a:bodyPr/>
        <a:lstStyle/>
        <a:p>
          <a:endParaRPr lang="en-GB"/>
        </a:p>
      </dgm:t>
    </dgm:pt>
    <dgm:pt modelId="{8038A57D-7886-4C6E-929F-5EC909670FB2}" type="sibTrans" cxnId="{E4E9FB37-CE1A-4D8E-8322-72F4526BFA5A}">
      <dgm:prSet/>
      <dgm:spPr/>
      <dgm:t>
        <a:bodyPr/>
        <a:lstStyle/>
        <a:p>
          <a:endParaRPr lang="en-GB"/>
        </a:p>
      </dgm:t>
    </dgm:pt>
    <dgm:pt modelId="{01C0AA38-9C04-4A23-9617-2927683E8BA2}">
      <dgm:prSet phldrT="[Text]" phldr="0"/>
      <dgm:spPr/>
      <dgm:t>
        <a:bodyPr/>
        <a:lstStyle/>
        <a:p>
          <a:r>
            <a:rPr lang="en-GB" dirty="0"/>
            <a:t>Exemplar practices, Delphi Study and qualitative analysis </a:t>
          </a:r>
        </a:p>
      </dgm:t>
    </dgm:pt>
    <dgm:pt modelId="{E51ECBF1-D3E2-45BF-8518-F46274B6C895}" type="parTrans" cxnId="{5433B8B4-CD07-497A-B183-C21FBCBF4CD1}">
      <dgm:prSet/>
      <dgm:spPr/>
      <dgm:t>
        <a:bodyPr/>
        <a:lstStyle/>
        <a:p>
          <a:endParaRPr lang="en-GB"/>
        </a:p>
      </dgm:t>
    </dgm:pt>
    <dgm:pt modelId="{4228EA21-8429-4F52-95AA-4D9094DDCE5D}" type="sibTrans" cxnId="{5433B8B4-CD07-497A-B183-C21FBCBF4CD1}">
      <dgm:prSet/>
      <dgm:spPr/>
      <dgm:t>
        <a:bodyPr/>
        <a:lstStyle/>
        <a:p>
          <a:endParaRPr lang="en-GB"/>
        </a:p>
      </dgm:t>
    </dgm:pt>
    <dgm:pt modelId="{D0FFE966-FE91-4EDC-B1DE-AD8FEA525DD7}">
      <dgm:prSet phldrT="[Text]" phldr="0"/>
      <dgm:spPr/>
      <dgm:t>
        <a:bodyPr/>
        <a:lstStyle/>
        <a:p>
          <a:r>
            <a:rPr lang="en-GB" dirty="0"/>
            <a:t>NHS Wales leaders Interpretive Structural Modelling</a:t>
          </a:r>
        </a:p>
      </dgm:t>
    </dgm:pt>
    <dgm:pt modelId="{7D30BB14-9282-4658-87AE-BF66350563DD}" type="parTrans" cxnId="{A9A5643B-CA5D-4278-AE1D-6536E0CB33B5}">
      <dgm:prSet/>
      <dgm:spPr/>
      <dgm:t>
        <a:bodyPr/>
        <a:lstStyle/>
        <a:p>
          <a:endParaRPr lang="en-GB"/>
        </a:p>
      </dgm:t>
    </dgm:pt>
    <dgm:pt modelId="{A18547CD-6AF9-4177-A387-00E31FBFE8A3}" type="sibTrans" cxnId="{A9A5643B-CA5D-4278-AE1D-6536E0CB33B5}">
      <dgm:prSet/>
      <dgm:spPr/>
      <dgm:t>
        <a:bodyPr/>
        <a:lstStyle/>
        <a:p>
          <a:endParaRPr lang="en-GB"/>
        </a:p>
      </dgm:t>
    </dgm:pt>
    <dgm:pt modelId="{32018931-A029-4832-833A-E8E2384BE62F}">
      <dgm:prSet phldrT="[Text]" phldr="0"/>
      <dgm:spPr/>
      <dgm:t>
        <a:bodyPr/>
        <a:lstStyle/>
        <a:p>
          <a:r>
            <a:rPr lang="en-GB"/>
            <a:t>Narrative understandings and The Linear Model of Behaviours and Contextual Influences</a:t>
          </a:r>
          <a:endParaRPr lang="en-GB" dirty="0"/>
        </a:p>
      </dgm:t>
    </dgm:pt>
    <dgm:pt modelId="{D8448894-E75B-4E24-BAB8-4A8322A4195F}" type="parTrans" cxnId="{982C593D-DE1D-43B4-AA90-203485782BC0}">
      <dgm:prSet/>
      <dgm:spPr/>
      <dgm:t>
        <a:bodyPr/>
        <a:lstStyle/>
        <a:p>
          <a:endParaRPr lang="en-GB"/>
        </a:p>
      </dgm:t>
    </dgm:pt>
    <dgm:pt modelId="{4D529C3A-FC44-40E7-9546-50B1CD1A4A74}" type="sibTrans" cxnId="{982C593D-DE1D-43B4-AA90-203485782BC0}">
      <dgm:prSet/>
      <dgm:spPr/>
      <dgm:t>
        <a:bodyPr/>
        <a:lstStyle/>
        <a:p>
          <a:endParaRPr lang="en-GB"/>
        </a:p>
      </dgm:t>
    </dgm:pt>
    <dgm:pt modelId="{D79DDB75-4448-4930-82A6-E7F79DEE04EF}" type="pres">
      <dgm:prSet presAssocID="{8111B15C-2679-4C14-B598-477E3C8E1031}" presName="Name0" presStyleCnt="0">
        <dgm:presLayoutVars>
          <dgm:dir/>
          <dgm:animLvl val="lvl"/>
          <dgm:resizeHandles val="exact"/>
        </dgm:presLayoutVars>
      </dgm:prSet>
      <dgm:spPr/>
    </dgm:pt>
    <dgm:pt modelId="{D9A1D220-F9C8-4ED4-921E-87AAAE6F414E}" type="pres">
      <dgm:prSet presAssocID="{1CABBF31-ACD2-4AB8-9FF4-CE238D283EE7}" presName="boxAndChildren" presStyleCnt="0"/>
      <dgm:spPr/>
    </dgm:pt>
    <dgm:pt modelId="{5122B4A2-DD60-4745-877F-CA6C1569FF81}" type="pres">
      <dgm:prSet presAssocID="{1CABBF31-ACD2-4AB8-9FF4-CE238D283EE7}" presName="parentTextBox" presStyleLbl="node1" presStyleIdx="0" presStyleCnt="4"/>
      <dgm:spPr/>
    </dgm:pt>
    <dgm:pt modelId="{3860E25F-C0C3-44A4-9267-24A876C52D06}" type="pres">
      <dgm:prSet presAssocID="{1CABBF31-ACD2-4AB8-9FF4-CE238D283EE7}" presName="entireBox" presStyleLbl="node1" presStyleIdx="0" presStyleCnt="4"/>
      <dgm:spPr/>
    </dgm:pt>
    <dgm:pt modelId="{0D5C3F18-3922-416B-BB24-683DA9DDA504}" type="pres">
      <dgm:prSet presAssocID="{1CABBF31-ACD2-4AB8-9FF4-CE238D283EE7}" presName="descendantBox" presStyleCnt="0"/>
      <dgm:spPr/>
    </dgm:pt>
    <dgm:pt modelId="{4C5A0D25-5897-4FD4-A3BC-7845C70D781C}" type="pres">
      <dgm:prSet presAssocID="{ABE3C55E-D91A-497F-9160-FC47EC778431}" presName="childTextBox" presStyleLbl="fgAccFollowNode1" presStyleIdx="0" presStyleCnt="8">
        <dgm:presLayoutVars>
          <dgm:bulletEnabled val="1"/>
        </dgm:presLayoutVars>
      </dgm:prSet>
      <dgm:spPr/>
    </dgm:pt>
    <dgm:pt modelId="{648ECE9C-2F4D-47D3-AF93-3361F809A8A5}" type="pres">
      <dgm:prSet presAssocID="{32018931-A029-4832-833A-E8E2384BE62F}" presName="childTextBox" presStyleLbl="fgAccFollowNode1" presStyleIdx="1" presStyleCnt="8">
        <dgm:presLayoutVars>
          <dgm:bulletEnabled val="1"/>
        </dgm:presLayoutVars>
      </dgm:prSet>
      <dgm:spPr/>
    </dgm:pt>
    <dgm:pt modelId="{58878A84-7FF5-47BC-B30A-EEAABF68258C}" type="pres">
      <dgm:prSet presAssocID="{FBDFB9B3-B1E9-4A75-921A-69276061E1AA}" presName="sp" presStyleCnt="0"/>
      <dgm:spPr/>
    </dgm:pt>
    <dgm:pt modelId="{156E9304-E958-4479-AC46-71C581EB4EB4}" type="pres">
      <dgm:prSet presAssocID="{7EBF6FFC-C126-4EB6-BD46-874C4607FD4F}" presName="arrowAndChildren" presStyleCnt="0"/>
      <dgm:spPr/>
    </dgm:pt>
    <dgm:pt modelId="{5F30EA11-276F-4901-88B2-F9839281E14F}" type="pres">
      <dgm:prSet presAssocID="{7EBF6FFC-C126-4EB6-BD46-874C4607FD4F}" presName="parentTextArrow" presStyleLbl="node1" presStyleIdx="0" presStyleCnt="4"/>
      <dgm:spPr/>
    </dgm:pt>
    <dgm:pt modelId="{8FB2676C-BC75-48D4-B35A-D504BEED7EBA}" type="pres">
      <dgm:prSet presAssocID="{7EBF6FFC-C126-4EB6-BD46-874C4607FD4F}" presName="arrow" presStyleLbl="node1" presStyleIdx="1" presStyleCnt="4"/>
      <dgm:spPr/>
    </dgm:pt>
    <dgm:pt modelId="{447E0674-3C37-4DAB-9177-B36C6EAD1A69}" type="pres">
      <dgm:prSet presAssocID="{7EBF6FFC-C126-4EB6-BD46-874C4607FD4F}" presName="descendantArrow" presStyleCnt="0"/>
      <dgm:spPr/>
    </dgm:pt>
    <dgm:pt modelId="{44EFBAF4-102B-47E5-B0D9-A98801F32313}" type="pres">
      <dgm:prSet presAssocID="{67688624-ACB1-4AB7-8AEC-262913A097DD}" presName="childTextArrow" presStyleLbl="fgAccFollowNode1" presStyleIdx="2" presStyleCnt="8">
        <dgm:presLayoutVars>
          <dgm:bulletEnabled val="1"/>
        </dgm:presLayoutVars>
      </dgm:prSet>
      <dgm:spPr/>
    </dgm:pt>
    <dgm:pt modelId="{31D77432-D557-41AE-B326-55432534571E}" type="pres">
      <dgm:prSet presAssocID="{D0FFE966-FE91-4EDC-B1DE-AD8FEA525DD7}" presName="childTextArrow" presStyleLbl="fgAccFollowNode1" presStyleIdx="3" presStyleCnt="8">
        <dgm:presLayoutVars>
          <dgm:bulletEnabled val="1"/>
        </dgm:presLayoutVars>
      </dgm:prSet>
      <dgm:spPr/>
    </dgm:pt>
    <dgm:pt modelId="{EFDBD84D-0093-444A-98E9-7070747158FA}" type="pres">
      <dgm:prSet presAssocID="{8891A944-C867-44F6-B08B-CFEDE30A8894}" presName="sp" presStyleCnt="0"/>
      <dgm:spPr/>
    </dgm:pt>
    <dgm:pt modelId="{E2541803-401B-4590-AFA6-ADDF13F8DCA9}" type="pres">
      <dgm:prSet presAssocID="{72D12286-6C64-4D9F-A80F-860AC0F55D14}" presName="arrowAndChildren" presStyleCnt="0"/>
      <dgm:spPr/>
    </dgm:pt>
    <dgm:pt modelId="{378FA8D5-89EF-4E71-987E-FEC3A4CD757B}" type="pres">
      <dgm:prSet presAssocID="{72D12286-6C64-4D9F-A80F-860AC0F55D14}" presName="parentTextArrow" presStyleLbl="node1" presStyleIdx="1" presStyleCnt="4"/>
      <dgm:spPr/>
    </dgm:pt>
    <dgm:pt modelId="{7DAB0C2B-37F6-46E5-B5C2-1C40D6EC4F86}" type="pres">
      <dgm:prSet presAssocID="{72D12286-6C64-4D9F-A80F-860AC0F55D14}" presName="arrow" presStyleLbl="node1" presStyleIdx="2" presStyleCnt="4"/>
      <dgm:spPr/>
    </dgm:pt>
    <dgm:pt modelId="{539EB526-AB72-467A-A833-B600CE6D5792}" type="pres">
      <dgm:prSet presAssocID="{72D12286-6C64-4D9F-A80F-860AC0F55D14}" presName="descendantArrow" presStyleCnt="0"/>
      <dgm:spPr/>
    </dgm:pt>
    <dgm:pt modelId="{1C7DA1DB-4C66-49A6-B533-CB3E781FF7BD}" type="pres">
      <dgm:prSet presAssocID="{586E9F20-462E-4DE9-AC21-A41C1D39645F}" presName="childTextArrow" presStyleLbl="fgAccFollowNode1" presStyleIdx="4" presStyleCnt="8">
        <dgm:presLayoutVars>
          <dgm:bulletEnabled val="1"/>
        </dgm:presLayoutVars>
      </dgm:prSet>
      <dgm:spPr/>
    </dgm:pt>
    <dgm:pt modelId="{72D5E329-DC9D-4BB9-A611-92E04AF383C8}" type="pres">
      <dgm:prSet presAssocID="{01C0AA38-9C04-4A23-9617-2927683E8BA2}" presName="childTextArrow" presStyleLbl="fgAccFollowNode1" presStyleIdx="5" presStyleCnt="8">
        <dgm:presLayoutVars>
          <dgm:bulletEnabled val="1"/>
        </dgm:presLayoutVars>
      </dgm:prSet>
      <dgm:spPr/>
    </dgm:pt>
    <dgm:pt modelId="{B3D09177-7CE8-45DA-BBAE-277A9A7ABDF4}" type="pres">
      <dgm:prSet presAssocID="{C2DB6692-739E-42A1-A26B-8DC5AE40BC45}" presName="sp" presStyleCnt="0"/>
      <dgm:spPr/>
    </dgm:pt>
    <dgm:pt modelId="{17116D74-64FB-4F71-96B4-7F09181F1F0C}" type="pres">
      <dgm:prSet presAssocID="{CEA62B32-A116-4788-BF71-A6013881C7C3}" presName="arrowAndChildren" presStyleCnt="0"/>
      <dgm:spPr/>
    </dgm:pt>
    <dgm:pt modelId="{58D69C95-36BD-4D02-9F00-9BFD2228390F}" type="pres">
      <dgm:prSet presAssocID="{CEA62B32-A116-4788-BF71-A6013881C7C3}" presName="parentTextArrow" presStyleLbl="node1" presStyleIdx="2" presStyleCnt="4"/>
      <dgm:spPr/>
    </dgm:pt>
    <dgm:pt modelId="{AD820145-357B-42C4-ABFC-A86FB54EF5B5}" type="pres">
      <dgm:prSet presAssocID="{CEA62B32-A116-4788-BF71-A6013881C7C3}" presName="arrow" presStyleLbl="node1" presStyleIdx="3" presStyleCnt="4"/>
      <dgm:spPr/>
    </dgm:pt>
    <dgm:pt modelId="{6F9BE201-B0B9-4EB8-A969-54FB8A2EBA67}" type="pres">
      <dgm:prSet presAssocID="{CEA62B32-A116-4788-BF71-A6013881C7C3}" presName="descendantArrow" presStyleCnt="0"/>
      <dgm:spPr/>
    </dgm:pt>
    <dgm:pt modelId="{EB85C141-7AAF-4F30-8CDA-E1AB132FE386}" type="pres">
      <dgm:prSet presAssocID="{DDD8902E-797C-468F-A897-493C7FB5A03E}" presName="childTextArrow" presStyleLbl="fgAccFollowNode1" presStyleIdx="6" presStyleCnt="8">
        <dgm:presLayoutVars>
          <dgm:bulletEnabled val="1"/>
        </dgm:presLayoutVars>
      </dgm:prSet>
      <dgm:spPr/>
    </dgm:pt>
    <dgm:pt modelId="{A20EFA18-9AA1-42FB-A8FB-DB6D5D310077}" type="pres">
      <dgm:prSet presAssocID="{F5A255DC-C01F-4A5B-BE10-60A08B54A9B3}" presName="childTextArrow" presStyleLbl="fgAccFollowNode1" presStyleIdx="7" presStyleCnt="8">
        <dgm:presLayoutVars>
          <dgm:bulletEnabled val="1"/>
        </dgm:presLayoutVars>
      </dgm:prSet>
      <dgm:spPr/>
    </dgm:pt>
  </dgm:ptLst>
  <dgm:cxnLst>
    <dgm:cxn modelId="{FB943902-59AF-4807-BF0F-392E1CE2DE31}" type="presOf" srcId="{F5A255DC-C01F-4A5B-BE10-60A08B54A9B3}" destId="{A20EFA18-9AA1-42FB-A8FB-DB6D5D310077}" srcOrd="0" destOrd="0" presId="urn:microsoft.com/office/officeart/2005/8/layout/process4"/>
    <dgm:cxn modelId="{609F5703-C47B-4D4A-AD37-3ABEB6D7E52D}" type="presOf" srcId="{586E9F20-462E-4DE9-AC21-A41C1D39645F}" destId="{1C7DA1DB-4C66-49A6-B533-CB3E781FF7BD}" srcOrd="0" destOrd="0" presId="urn:microsoft.com/office/officeart/2005/8/layout/process4"/>
    <dgm:cxn modelId="{B25A5A09-743A-4FB2-8980-4F29B7F64A88}" srcId="{7EBF6FFC-C126-4EB6-BD46-874C4607FD4F}" destId="{67688624-ACB1-4AB7-8AEC-262913A097DD}" srcOrd="0" destOrd="0" parTransId="{4E62F6AA-EAE2-470B-B35E-E670CECFA5FF}" sibTransId="{77306435-F156-4DED-B02E-946B7FBFB9C8}"/>
    <dgm:cxn modelId="{CCAD5B1F-DD3A-488D-A957-F71A4B42C903}" type="presOf" srcId="{01C0AA38-9C04-4A23-9617-2927683E8BA2}" destId="{72D5E329-DC9D-4BB9-A611-92E04AF383C8}" srcOrd="0" destOrd="0" presId="urn:microsoft.com/office/officeart/2005/8/layout/process4"/>
    <dgm:cxn modelId="{A48B832F-92CF-4D41-8BD3-8F9B8943B435}" type="presOf" srcId="{72D12286-6C64-4D9F-A80F-860AC0F55D14}" destId="{378FA8D5-89EF-4E71-987E-FEC3A4CD757B}" srcOrd="0" destOrd="0" presId="urn:microsoft.com/office/officeart/2005/8/layout/process4"/>
    <dgm:cxn modelId="{505BFF35-CD70-43DD-B032-278A24F45B12}" srcId="{8111B15C-2679-4C14-B598-477E3C8E1031}" destId="{1CABBF31-ACD2-4AB8-9FF4-CE238D283EE7}" srcOrd="3" destOrd="0" parTransId="{65C268F2-B793-4A81-B39A-B4195A5E49DF}" sibTransId="{90B81DD7-3BAC-400A-BEE6-60ED525F85F0}"/>
    <dgm:cxn modelId="{E4E9FB37-CE1A-4D8E-8322-72F4526BFA5A}" srcId="{CEA62B32-A116-4788-BF71-A6013881C7C3}" destId="{F5A255DC-C01F-4A5B-BE10-60A08B54A9B3}" srcOrd="1" destOrd="0" parTransId="{AF60E6BB-EB77-4E43-80B4-0DAC1F2B898E}" sibTransId="{8038A57D-7886-4C6E-929F-5EC909670FB2}"/>
    <dgm:cxn modelId="{A9A5643B-CA5D-4278-AE1D-6536E0CB33B5}" srcId="{7EBF6FFC-C126-4EB6-BD46-874C4607FD4F}" destId="{D0FFE966-FE91-4EDC-B1DE-AD8FEA525DD7}" srcOrd="1" destOrd="0" parTransId="{7D30BB14-9282-4658-87AE-BF66350563DD}" sibTransId="{A18547CD-6AF9-4177-A387-00E31FBFE8A3}"/>
    <dgm:cxn modelId="{982C593D-DE1D-43B4-AA90-203485782BC0}" srcId="{1CABBF31-ACD2-4AB8-9FF4-CE238D283EE7}" destId="{32018931-A029-4832-833A-E8E2384BE62F}" srcOrd="1" destOrd="0" parTransId="{D8448894-E75B-4E24-BAB8-4A8322A4195F}" sibTransId="{4D529C3A-FC44-40E7-9546-50B1CD1A4A74}"/>
    <dgm:cxn modelId="{2C4C855F-D1D2-4316-94AD-493230FECD8E}" type="presOf" srcId="{67688624-ACB1-4AB7-8AEC-262913A097DD}" destId="{44EFBAF4-102B-47E5-B0D9-A98801F32313}" srcOrd="0" destOrd="0" presId="urn:microsoft.com/office/officeart/2005/8/layout/process4"/>
    <dgm:cxn modelId="{3383E167-74C4-48DE-A697-1CCAA0AC56ED}" type="presOf" srcId="{7EBF6FFC-C126-4EB6-BD46-874C4607FD4F}" destId="{8FB2676C-BC75-48D4-B35A-D504BEED7EBA}" srcOrd="1" destOrd="0" presId="urn:microsoft.com/office/officeart/2005/8/layout/process4"/>
    <dgm:cxn modelId="{B7C1D96A-BDAE-4F02-A5A1-17E8BDD9F613}" type="presOf" srcId="{D0FFE966-FE91-4EDC-B1DE-AD8FEA525DD7}" destId="{31D77432-D557-41AE-B326-55432534571E}" srcOrd="0" destOrd="0" presId="urn:microsoft.com/office/officeart/2005/8/layout/process4"/>
    <dgm:cxn modelId="{ED8CD473-DA0F-45B4-A6F1-AC1DB2CE34EB}" type="presOf" srcId="{1CABBF31-ACD2-4AB8-9FF4-CE238D283EE7}" destId="{3860E25F-C0C3-44A4-9267-24A876C52D06}" srcOrd="1" destOrd="0" presId="urn:microsoft.com/office/officeart/2005/8/layout/process4"/>
    <dgm:cxn modelId="{C48CDD53-CD2C-479B-ACFB-B0581207060A}" srcId="{8111B15C-2679-4C14-B598-477E3C8E1031}" destId="{CEA62B32-A116-4788-BF71-A6013881C7C3}" srcOrd="0" destOrd="0" parTransId="{4FEFD7A3-B97F-4348-BF15-E2E06A731859}" sibTransId="{C2DB6692-739E-42A1-A26B-8DC5AE40BC45}"/>
    <dgm:cxn modelId="{4B38DB55-294D-4E17-A88E-C93B91FA4F1A}" srcId="{72D12286-6C64-4D9F-A80F-860AC0F55D14}" destId="{586E9F20-462E-4DE9-AC21-A41C1D39645F}" srcOrd="0" destOrd="0" parTransId="{51B40568-CB99-45A2-9479-95A306F02821}" sibTransId="{4C1E4EB9-C14B-4EFC-9C6B-F43B779CEFDD}"/>
    <dgm:cxn modelId="{40F0687C-4404-4D66-90EA-CB8BDD61B6C0}" type="presOf" srcId="{8111B15C-2679-4C14-B598-477E3C8E1031}" destId="{D79DDB75-4448-4930-82A6-E7F79DEE04EF}" srcOrd="0" destOrd="0" presId="urn:microsoft.com/office/officeart/2005/8/layout/process4"/>
    <dgm:cxn modelId="{5B8A818D-AFB1-4B25-8725-E55443D5A888}" type="presOf" srcId="{CEA62B32-A116-4788-BF71-A6013881C7C3}" destId="{AD820145-357B-42C4-ABFC-A86FB54EF5B5}" srcOrd="1" destOrd="0" presId="urn:microsoft.com/office/officeart/2005/8/layout/process4"/>
    <dgm:cxn modelId="{325B5C9C-EBD9-4770-AA98-71F3D8BD4863}" type="presOf" srcId="{DDD8902E-797C-468F-A897-493C7FB5A03E}" destId="{EB85C141-7AAF-4F30-8CDA-E1AB132FE386}" srcOrd="0" destOrd="0" presId="urn:microsoft.com/office/officeart/2005/8/layout/process4"/>
    <dgm:cxn modelId="{3483EA9D-C5B0-444D-9B62-057993084189}" srcId="{8111B15C-2679-4C14-B598-477E3C8E1031}" destId="{72D12286-6C64-4D9F-A80F-860AC0F55D14}" srcOrd="1" destOrd="0" parTransId="{DBB71B85-B6A6-4FCB-8A03-776FF0501291}" sibTransId="{8891A944-C867-44F6-B08B-CFEDE30A8894}"/>
    <dgm:cxn modelId="{3F1DBFA4-F895-47A2-AB1B-640B29B0750E}" type="presOf" srcId="{72D12286-6C64-4D9F-A80F-860AC0F55D14}" destId="{7DAB0C2B-37F6-46E5-B5C2-1C40D6EC4F86}" srcOrd="1" destOrd="0" presId="urn:microsoft.com/office/officeart/2005/8/layout/process4"/>
    <dgm:cxn modelId="{6952A3AB-CEB4-4D30-B70E-0D8D6AEA7C8A}" type="presOf" srcId="{32018931-A029-4832-833A-E8E2384BE62F}" destId="{648ECE9C-2F4D-47D3-AF93-3361F809A8A5}" srcOrd="0" destOrd="0" presId="urn:microsoft.com/office/officeart/2005/8/layout/process4"/>
    <dgm:cxn modelId="{1795DEAF-3C6E-4F16-9008-B55F53283D02}" srcId="{8111B15C-2679-4C14-B598-477E3C8E1031}" destId="{7EBF6FFC-C126-4EB6-BD46-874C4607FD4F}" srcOrd="2" destOrd="0" parTransId="{EC944516-889B-4D81-A0DC-629915C02789}" sibTransId="{FBDFB9B3-B1E9-4A75-921A-69276061E1AA}"/>
    <dgm:cxn modelId="{CAB43FB3-B005-4459-B237-D4718A5279F4}" type="presOf" srcId="{CEA62B32-A116-4788-BF71-A6013881C7C3}" destId="{58D69C95-36BD-4D02-9F00-9BFD2228390F}" srcOrd="0" destOrd="0" presId="urn:microsoft.com/office/officeart/2005/8/layout/process4"/>
    <dgm:cxn modelId="{5433B8B4-CD07-497A-B183-C21FBCBF4CD1}" srcId="{72D12286-6C64-4D9F-A80F-860AC0F55D14}" destId="{01C0AA38-9C04-4A23-9617-2927683E8BA2}" srcOrd="1" destOrd="0" parTransId="{E51ECBF1-D3E2-45BF-8518-F46274B6C895}" sibTransId="{4228EA21-8429-4F52-95AA-4D9094DDCE5D}"/>
    <dgm:cxn modelId="{E7889ABB-598E-4C09-909D-5FDEF4B01DE6}" srcId="{1CABBF31-ACD2-4AB8-9FF4-CE238D283EE7}" destId="{ABE3C55E-D91A-497F-9160-FC47EC778431}" srcOrd="0" destOrd="0" parTransId="{996B3098-BD26-4E7F-93D0-957E983765A3}" sibTransId="{7448FAEA-2A11-42EB-9AB6-704369C5F388}"/>
    <dgm:cxn modelId="{4C8E9FDC-C671-4FB9-9C1B-B56F1293042D}" type="presOf" srcId="{ABE3C55E-D91A-497F-9160-FC47EC778431}" destId="{4C5A0D25-5897-4FD4-A3BC-7845C70D781C}" srcOrd="0" destOrd="0" presId="urn:microsoft.com/office/officeart/2005/8/layout/process4"/>
    <dgm:cxn modelId="{ED2551EB-7DBF-4FE4-A0A5-2A95CFCABE3F}" type="presOf" srcId="{1CABBF31-ACD2-4AB8-9FF4-CE238D283EE7}" destId="{5122B4A2-DD60-4745-877F-CA6C1569FF81}" srcOrd="0" destOrd="0" presId="urn:microsoft.com/office/officeart/2005/8/layout/process4"/>
    <dgm:cxn modelId="{E23B4EEF-D3BE-4B77-A3D2-37C76E15CFE0}" srcId="{CEA62B32-A116-4788-BF71-A6013881C7C3}" destId="{DDD8902E-797C-468F-A897-493C7FB5A03E}" srcOrd="0" destOrd="0" parTransId="{5B062A72-FDF5-40CA-B7F6-26761428E3A2}" sibTransId="{0994FEA7-0BCC-4544-A48E-E131B98BA51B}"/>
    <dgm:cxn modelId="{65C9A7F6-C251-4767-A460-26AC6FAEB234}" type="presOf" srcId="{7EBF6FFC-C126-4EB6-BD46-874C4607FD4F}" destId="{5F30EA11-276F-4901-88B2-F9839281E14F}" srcOrd="0" destOrd="0" presId="urn:microsoft.com/office/officeart/2005/8/layout/process4"/>
    <dgm:cxn modelId="{A7B0236C-760A-43DE-A3A4-C51EEA9BB0D9}" type="presParOf" srcId="{D79DDB75-4448-4930-82A6-E7F79DEE04EF}" destId="{D9A1D220-F9C8-4ED4-921E-87AAAE6F414E}" srcOrd="0" destOrd="0" presId="urn:microsoft.com/office/officeart/2005/8/layout/process4"/>
    <dgm:cxn modelId="{0B594712-94F8-4C77-9BB9-2EDF81F4F078}" type="presParOf" srcId="{D9A1D220-F9C8-4ED4-921E-87AAAE6F414E}" destId="{5122B4A2-DD60-4745-877F-CA6C1569FF81}" srcOrd="0" destOrd="0" presId="urn:microsoft.com/office/officeart/2005/8/layout/process4"/>
    <dgm:cxn modelId="{B349C772-1CE2-4C24-B888-618DF706A8F6}" type="presParOf" srcId="{D9A1D220-F9C8-4ED4-921E-87AAAE6F414E}" destId="{3860E25F-C0C3-44A4-9267-24A876C52D06}" srcOrd="1" destOrd="0" presId="urn:microsoft.com/office/officeart/2005/8/layout/process4"/>
    <dgm:cxn modelId="{7C04C136-43D4-4295-BBFB-6A81BAB6586B}" type="presParOf" srcId="{D9A1D220-F9C8-4ED4-921E-87AAAE6F414E}" destId="{0D5C3F18-3922-416B-BB24-683DA9DDA504}" srcOrd="2" destOrd="0" presId="urn:microsoft.com/office/officeart/2005/8/layout/process4"/>
    <dgm:cxn modelId="{D006FB10-D5B4-4714-82D6-9763D3DEB652}" type="presParOf" srcId="{0D5C3F18-3922-416B-BB24-683DA9DDA504}" destId="{4C5A0D25-5897-4FD4-A3BC-7845C70D781C}" srcOrd="0" destOrd="0" presId="urn:microsoft.com/office/officeart/2005/8/layout/process4"/>
    <dgm:cxn modelId="{C77D79AF-3319-4AA7-8520-B6690A233763}" type="presParOf" srcId="{0D5C3F18-3922-416B-BB24-683DA9DDA504}" destId="{648ECE9C-2F4D-47D3-AF93-3361F809A8A5}" srcOrd="1" destOrd="0" presId="urn:microsoft.com/office/officeart/2005/8/layout/process4"/>
    <dgm:cxn modelId="{C44F007B-B53C-42C9-A33B-1D5587B925AB}" type="presParOf" srcId="{D79DDB75-4448-4930-82A6-E7F79DEE04EF}" destId="{58878A84-7FF5-47BC-B30A-EEAABF68258C}" srcOrd="1" destOrd="0" presId="urn:microsoft.com/office/officeart/2005/8/layout/process4"/>
    <dgm:cxn modelId="{6B2776BC-FE15-4B25-8949-C1ED3900BFAC}" type="presParOf" srcId="{D79DDB75-4448-4930-82A6-E7F79DEE04EF}" destId="{156E9304-E958-4479-AC46-71C581EB4EB4}" srcOrd="2" destOrd="0" presId="urn:microsoft.com/office/officeart/2005/8/layout/process4"/>
    <dgm:cxn modelId="{0C59D0CC-9B10-41BC-8560-B55AD704DB67}" type="presParOf" srcId="{156E9304-E958-4479-AC46-71C581EB4EB4}" destId="{5F30EA11-276F-4901-88B2-F9839281E14F}" srcOrd="0" destOrd="0" presId="urn:microsoft.com/office/officeart/2005/8/layout/process4"/>
    <dgm:cxn modelId="{F6872C12-C2A3-41B1-8572-063167C5E86D}" type="presParOf" srcId="{156E9304-E958-4479-AC46-71C581EB4EB4}" destId="{8FB2676C-BC75-48D4-B35A-D504BEED7EBA}" srcOrd="1" destOrd="0" presId="urn:microsoft.com/office/officeart/2005/8/layout/process4"/>
    <dgm:cxn modelId="{C25329CA-AA8C-489E-A9A3-5CA6D977C59D}" type="presParOf" srcId="{156E9304-E958-4479-AC46-71C581EB4EB4}" destId="{447E0674-3C37-4DAB-9177-B36C6EAD1A69}" srcOrd="2" destOrd="0" presId="urn:microsoft.com/office/officeart/2005/8/layout/process4"/>
    <dgm:cxn modelId="{D0A80FBF-C6C6-4C6C-B2F2-EF94ED78D6E1}" type="presParOf" srcId="{447E0674-3C37-4DAB-9177-B36C6EAD1A69}" destId="{44EFBAF4-102B-47E5-B0D9-A98801F32313}" srcOrd="0" destOrd="0" presId="urn:microsoft.com/office/officeart/2005/8/layout/process4"/>
    <dgm:cxn modelId="{CE062193-2FB6-4F68-B675-A40F5FE82113}" type="presParOf" srcId="{447E0674-3C37-4DAB-9177-B36C6EAD1A69}" destId="{31D77432-D557-41AE-B326-55432534571E}" srcOrd="1" destOrd="0" presId="urn:microsoft.com/office/officeart/2005/8/layout/process4"/>
    <dgm:cxn modelId="{9DA54CBF-AF1D-4F2A-B5E9-0864AD1F3987}" type="presParOf" srcId="{D79DDB75-4448-4930-82A6-E7F79DEE04EF}" destId="{EFDBD84D-0093-444A-98E9-7070747158FA}" srcOrd="3" destOrd="0" presId="urn:microsoft.com/office/officeart/2005/8/layout/process4"/>
    <dgm:cxn modelId="{4F8E5862-A671-4D0E-B2B4-6993F4912DA3}" type="presParOf" srcId="{D79DDB75-4448-4930-82A6-E7F79DEE04EF}" destId="{E2541803-401B-4590-AFA6-ADDF13F8DCA9}" srcOrd="4" destOrd="0" presId="urn:microsoft.com/office/officeart/2005/8/layout/process4"/>
    <dgm:cxn modelId="{7A80439C-ED1E-4CDF-910E-A15EE9192D91}" type="presParOf" srcId="{E2541803-401B-4590-AFA6-ADDF13F8DCA9}" destId="{378FA8D5-89EF-4E71-987E-FEC3A4CD757B}" srcOrd="0" destOrd="0" presId="urn:microsoft.com/office/officeart/2005/8/layout/process4"/>
    <dgm:cxn modelId="{A0B7F439-DB7F-4ADA-B73C-FC834937D591}" type="presParOf" srcId="{E2541803-401B-4590-AFA6-ADDF13F8DCA9}" destId="{7DAB0C2B-37F6-46E5-B5C2-1C40D6EC4F86}" srcOrd="1" destOrd="0" presId="urn:microsoft.com/office/officeart/2005/8/layout/process4"/>
    <dgm:cxn modelId="{E453F8F8-1EE4-4BF2-98A0-CDE4D5F1DC98}" type="presParOf" srcId="{E2541803-401B-4590-AFA6-ADDF13F8DCA9}" destId="{539EB526-AB72-467A-A833-B600CE6D5792}" srcOrd="2" destOrd="0" presId="urn:microsoft.com/office/officeart/2005/8/layout/process4"/>
    <dgm:cxn modelId="{E7722725-0FB4-4BD5-A423-49651075D9C1}" type="presParOf" srcId="{539EB526-AB72-467A-A833-B600CE6D5792}" destId="{1C7DA1DB-4C66-49A6-B533-CB3E781FF7BD}" srcOrd="0" destOrd="0" presId="urn:microsoft.com/office/officeart/2005/8/layout/process4"/>
    <dgm:cxn modelId="{07E69FE8-30A7-4D75-8FC4-CD3BF3F7ED6B}" type="presParOf" srcId="{539EB526-AB72-467A-A833-B600CE6D5792}" destId="{72D5E329-DC9D-4BB9-A611-92E04AF383C8}" srcOrd="1" destOrd="0" presId="urn:microsoft.com/office/officeart/2005/8/layout/process4"/>
    <dgm:cxn modelId="{B544916E-C42F-4877-BEDD-E09B716A1BD5}" type="presParOf" srcId="{D79DDB75-4448-4930-82A6-E7F79DEE04EF}" destId="{B3D09177-7CE8-45DA-BBAE-277A9A7ABDF4}" srcOrd="5" destOrd="0" presId="urn:microsoft.com/office/officeart/2005/8/layout/process4"/>
    <dgm:cxn modelId="{8805D1A2-F929-40A9-9E8D-1C3BA7D5D501}" type="presParOf" srcId="{D79DDB75-4448-4930-82A6-E7F79DEE04EF}" destId="{17116D74-64FB-4F71-96B4-7F09181F1F0C}" srcOrd="6" destOrd="0" presId="urn:microsoft.com/office/officeart/2005/8/layout/process4"/>
    <dgm:cxn modelId="{63CC5EAB-C76B-4A08-9FAE-7A5E7DFC5795}" type="presParOf" srcId="{17116D74-64FB-4F71-96B4-7F09181F1F0C}" destId="{58D69C95-36BD-4D02-9F00-9BFD2228390F}" srcOrd="0" destOrd="0" presId="urn:microsoft.com/office/officeart/2005/8/layout/process4"/>
    <dgm:cxn modelId="{C0AAAD0A-DC37-47AE-AB8F-B20C0A5400B5}" type="presParOf" srcId="{17116D74-64FB-4F71-96B4-7F09181F1F0C}" destId="{AD820145-357B-42C4-ABFC-A86FB54EF5B5}" srcOrd="1" destOrd="0" presId="urn:microsoft.com/office/officeart/2005/8/layout/process4"/>
    <dgm:cxn modelId="{7F0D17E3-DD9F-4514-88A8-9E3EBC17ACF2}" type="presParOf" srcId="{17116D74-64FB-4F71-96B4-7F09181F1F0C}" destId="{6F9BE201-B0B9-4EB8-A969-54FB8A2EBA67}" srcOrd="2" destOrd="0" presId="urn:microsoft.com/office/officeart/2005/8/layout/process4"/>
    <dgm:cxn modelId="{94E36439-E363-444E-8F9F-0FF2288D6E20}" type="presParOf" srcId="{6F9BE201-B0B9-4EB8-A969-54FB8A2EBA67}" destId="{EB85C141-7AAF-4F30-8CDA-E1AB132FE386}" srcOrd="0" destOrd="0" presId="urn:microsoft.com/office/officeart/2005/8/layout/process4"/>
    <dgm:cxn modelId="{7B571BDF-5359-414B-BFAC-307067F457DF}" type="presParOf" srcId="{6F9BE201-B0B9-4EB8-A969-54FB8A2EBA67}" destId="{A20EFA18-9AA1-42FB-A8FB-DB6D5D310077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C5F5A4-448E-473F-9C93-C8AB7DCCC604}" type="doc">
      <dgm:prSet loTypeId="urn:microsoft.com/office/officeart/2005/8/layout/default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770F1679-BFD5-49BD-AD70-B8532714FAD7}">
      <dgm:prSet phldrT="[Text]" phldr="0"/>
      <dgm:spPr/>
      <dgm:t>
        <a:bodyPr/>
        <a:lstStyle/>
        <a:p>
          <a:pPr>
            <a:buNone/>
          </a:pPr>
          <a:r>
            <a:rPr lang="en-GB" b="1" dirty="0"/>
            <a:t>For practitioners,</a:t>
          </a:r>
          <a:endParaRPr lang="en-GB" dirty="0"/>
        </a:p>
      </dgm:t>
    </dgm:pt>
    <dgm:pt modelId="{29BE4CDE-329E-49CF-9E8B-DBE76B0D15A5}" type="parTrans" cxnId="{FE8CA1DC-12D2-48DA-AC99-7F5E66EE4880}">
      <dgm:prSet/>
      <dgm:spPr/>
      <dgm:t>
        <a:bodyPr/>
        <a:lstStyle/>
        <a:p>
          <a:endParaRPr lang="en-GB"/>
        </a:p>
      </dgm:t>
    </dgm:pt>
    <dgm:pt modelId="{0C769161-CE7A-4F20-9DCA-0F8A3698CEC8}" type="sibTrans" cxnId="{FE8CA1DC-12D2-48DA-AC99-7F5E66EE4880}">
      <dgm:prSet/>
      <dgm:spPr/>
      <dgm:t>
        <a:bodyPr/>
        <a:lstStyle/>
        <a:p>
          <a:endParaRPr lang="en-GB"/>
        </a:p>
      </dgm:t>
    </dgm:pt>
    <dgm:pt modelId="{3A3573E9-269B-40FC-83B9-F2A05EC59FAB}">
      <dgm:prSet/>
      <dgm:spPr/>
      <dgm:t>
        <a:bodyPr/>
        <a:lstStyle/>
        <a:p>
          <a:pPr>
            <a:buNone/>
          </a:pPr>
          <a:r>
            <a:rPr lang="en-GB" b="1" dirty="0"/>
            <a:t>For system leaders, </a:t>
          </a:r>
          <a:endParaRPr lang="en-GB" dirty="0"/>
        </a:p>
      </dgm:t>
    </dgm:pt>
    <dgm:pt modelId="{74982C87-A68C-4E46-91CC-9F9909C82FFC}" type="parTrans" cxnId="{EC26E109-1D08-452C-AF34-D77F9BF3FCB8}">
      <dgm:prSet/>
      <dgm:spPr/>
      <dgm:t>
        <a:bodyPr/>
        <a:lstStyle/>
        <a:p>
          <a:endParaRPr lang="en-GB"/>
        </a:p>
      </dgm:t>
    </dgm:pt>
    <dgm:pt modelId="{36B6EAF1-0B02-4D9F-B9CD-A7B1A7A7A986}" type="sibTrans" cxnId="{EC26E109-1D08-452C-AF34-D77F9BF3FCB8}">
      <dgm:prSet/>
      <dgm:spPr/>
      <dgm:t>
        <a:bodyPr/>
        <a:lstStyle/>
        <a:p>
          <a:endParaRPr lang="en-GB"/>
        </a:p>
      </dgm:t>
    </dgm:pt>
    <dgm:pt modelId="{3C76DF98-81DB-47B2-9212-37AAAD59147A}">
      <dgm:prSet/>
      <dgm:spPr/>
      <dgm:t>
        <a:bodyPr/>
        <a:lstStyle/>
        <a:p>
          <a:pPr>
            <a:buNone/>
          </a:pPr>
          <a:r>
            <a:rPr lang="en-GB" b="1" dirty="0"/>
            <a:t>For policymakers, </a:t>
          </a:r>
          <a:endParaRPr lang="en-GB" dirty="0"/>
        </a:p>
      </dgm:t>
    </dgm:pt>
    <dgm:pt modelId="{955C8963-939D-4C67-B99D-C87AEBF58B78}" type="parTrans" cxnId="{095EDF29-AD13-4590-8A82-B67A7E65A8FE}">
      <dgm:prSet/>
      <dgm:spPr/>
      <dgm:t>
        <a:bodyPr/>
        <a:lstStyle/>
        <a:p>
          <a:endParaRPr lang="en-GB"/>
        </a:p>
      </dgm:t>
    </dgm:pt>
    <dgm:pt modelId="{A9CF9CA2-5CC8-4106-ADF0-F4947A966EAD}" type="sibTrans" cxnId="{095EDF29-AD13-4590-8A82-B67A7E65A8FE}">
      <dgm:prSet/>
      <dgm:spPr/>
      <dgm:t>
        <a:bodyPr/>
        <a:lstStyle/>
        <a:p>
          <a:endParaRPr lang="en-GB"/>
        </a:p>
      </dgm:t>
    </dgm:pt>
    <dgm:pt modelId="{68F97577-EDD5-4DEF-9513-9C5D1DCB65AE}">
      <dgm:prSet/>
      <dgm:spPr/>
      <dgm:t>
        <a:bodyPr/>
        <a:lstStyle/>
        <a:p>
          <a:pPr>
            <a:buNone/>
          </a:pPr>
          <a:r>
            <a:rPr lang="en-GB" b="1" dirty="0"/>
            <a:t>it means prioritising interventions within system design capable of improving opportunities.</a:t>
          </a:r>
          <a:endParaRPr lang="en-GB" dirty="0"/>
        </a:p>
      </dgm:t>
    </dgm:pt>
    <dgm:pt modelId="{CC2DB521-43F9-42C3-A813-A684EB7B9994}" type="parTrans" cxnId="{916C2659-EC6B-45FA-977E-AEEA72DEA5FE}">
      <dgm:prSet/>
      <dgm:spPr/>
      <dgm:t>
        <a:bodyPr/>
        <a:lstStyle/>
        <a:p>
          <a:endParaRPr lang="en-GB"/>
        </a:p>
      </dgm:t>
    </dgm:pt>
    <dgm:pt modelId="{12D65222-56B4-4C9F-917D-BF5BBDE7156F}" type="sibTrans" cxnId="{916C2659-EC6B-45FA-977E-AEEA72DEA5FE}">
      <dgm:prSet/>
      <dgm:spPr/>
      <dgm:t>
        <a:bodyPr/>
        <a:lstStyle/>
        <a:p>
          <a:endParaRPr lang="en-GB"/>
        </a:p>
      </dgm:t>
    </dgm:pt>
    <dgm:pt modelId="{4F3A7F63-8C44-4CAB-813C-306C5F97E870}">
      <dgm:prSet/>
      <dgm:spPr/>
      <dgm:t>
        <a:bodyPr/>
        <a:lstStyle/>
        <a:p>
          <a:pPr>
            <a:buNone/>
          </a:pPr>
          <a:r>
            <a:rPr lang="en-GB" b="1" dirty="0"/>
            <a:t>it means recognising that legislative and regulatory mechanisms influence behaviours and set culture</a:t>
          </a:r>
          <a:r>
            <a:rPr lang="en-GB" dirty="0"/>
            <a:t>.</a:t>
          </a:r>
        </a:p>
      </dgm:t>
    </dgm:pt>
    <dgm:pt modelId="{FF44D10C-090C-4507-87D3-4E1AE25611AC}" type="parTrans" cxnId="{ECB79427-2D9C-4252-A440-1DC358FC2265}">
      <dgm:prSet/>
      <dgm:spPr/>
      <dgm:t>
        <a:bodyPr/>
        <a:lstStyle/>
        <a:p>
          <a:endParaRPr lang="en-GB"/>
        </a:p>
      </dgm:t>
    </dgm:pt>
    <dgm:pt modelId="{C1CBA63D-C25E-4F1A-84E8-D36FC99E633B}" type="sibTrans" cxnId="{ECB79427-2D9C-4252-A440-1DC358FC2265}">
      <dgm:prSet/>
      <dgm:spPr/>
      <dgm:t>
        <a:bodyPr/>
        <a:lstStyle/>
        <a:p>
          <a:endParaRPr lang="en-GB"/>
        </a:p>
      </dgm:t>
    </dgm:pt>
    <dgm:pt modelId="{5B5C1081-42DF-4B7A-89E3-F98E69A3315A}">
      <dgm:prSet/>
      <dgm:spPr/>
      <dgm:t>
        <a:bodyPr/>
        <a:lstStyle/>
        <a:p>
          <a:pPr>
            <a:buNone/>
          </a:pPr>
          <a:r>
            <a:rPr lang="en-GB" b="1" dirty="0"/>
            <a:t>For practices, </a:t>
          </a:r>
          <a:endParaRPr lang="en-GB" dirty="0"/>
        </a:p>
      </dgm:t>
    </dgm:pt>
    <dgm:pt modelId="{8EB220EE-9F49-4C7E-9D2E-0FA8426793EA}" type="parTrans" cxnId="{BBD53FB2-E9B8-4CF4-9ECB-8BA56664E8BE}">
      <dgm:prSet/>
      <dgm:spPr/>
      <dgm:t>
        <a:bodyPr/>
        <a:lstStyle/>
        <a:p>
          <a:endParaRPr lang="en-GB"/>
        </a:p>
      </dgm:t>
    </dgm:pt>
    <dgm:pt modelId="{4FCAAF72-6401-47CD-92B4-0FFC8E5FD99F}" type="sibTrans" cxnId="{BBD53FB2-E9B8-4CF4-9ECB-8BA56664E8BE}">
      <dgm:prSet/>
      <dgm:spPr/>
      <dgm:t>
        <a:bodyPr/>
        <a:lstStyle/>
        <a:p>
          <a:endParaRPr lang="en-GB"/>
        </a:p>
      </dgm:t>
    </dgm:pt>
    <dgm:pt modelId="{D599B4C3-7BAB-4943-87D2-AC95C1A3AB6B}">
      <dgm:prSet/>
      <dgm:spPr/>
      <dgm:t>
        <a:bodyPr/>
        <a:lstStyle/>
        <a:p>
          <a:pPr>
            <a:buNone/>
          </a:pPr>
          <a:r>
            <a:rPr lang="en-GB" b="1"/>
            <a:t>it means embedding sustainability within routine processes.</a:t>
          </a:r>
          <a:endParaRPr lang="en-GB" dirty="0"/>
        </a:p>
      </dgm:t>
    </dgm:pt>
    <dgm:pt modelId="{9EC1835E-F8B1-46CC-90E1-2059CB9CEB15}" type="parTrans" cxnId="{F938DBB1-D90C-4FFD-898E-999E1BF8ED78}">
      <dgm:prSet/>
      <dgm:spPr/>
    </dgm:pt>
    <dgm:pt modelId="{9D19E3D7-36C3-4A86-B59B-00F942F145EF}" type="sibTrans" cxnId="{F938DBB1-D90C-4FFD-898E-999E1BF8ED78}">
      <dgm:prSet/>
      <dgm:spPr/>
    </dgm:pt>
    <dgm:pt modelId="{85A89F8C-8D12-4A09-8399-470D6168EA7A}">
      <dgm:prSet phldrT="[Text]" phldr="0"/>
      <dgm:spPr/>
      <dgm:t>
        <a:bodyPr/>
        <a:lstStyle/>
        <a:p>
          <a:pPr>
            <a:buFontTx/>
            <a:buNone/>
          </a:pPr>
          <a:r>
            <a:rPr lang="en-GB" b="1" dirty="0"/>
            <a:t>it means focusing upon behaviours most amenable to support.</a:t>
          </a:r>
          <a:endParaRPr lang="en-GB" dirty="0"/>
        </a:p>
      </dgm:t>
    </dgm:pt>
    <dgm:pt modelId="{CA026DC8-CBD1-40CF-B534-45D7A684572E}" type="parTrans" cxnId="{DCB003BF-A5EC-4297-AA5E-B97ABED79128}">
      <dgm:prSet/>
      <dgm:spPr/>
    </dgm:pt>
    <dgm:pt modelId="{D86BD706-1339-4521-9F2D-5DDB2F89F3E3}" type="sibTrans" cxnId="{DCB003BF-A5EC-4297-AA5E-B97ABED79128}">
      <dgm:prSet/>
      <dgm:spPr/>
    </dgm:pt>
    <dgm:pt modelId="{6EAF843C-C068-4606-AE2F-AED7CA6EC601}" type="pres">
      <dgm:prSet presAssocID="{89C5F5A4-448E-473F-9C93-C8AB7DCCC604}" presName="diagram" presStyleCnt="0">
        <dgm:presLayoutVars>
          <dgm:dir/>
          <dgm:resizeHandles val="exact"/>
        </dgm:presLayoutVars>
      </dgm:prSet>
      <dgm:spPr/>
    </dgm:pt>
    <dgm:pt modelId="{711EBE02-CB9A-48BD-AF91-E3A936650E60}" type="pres">
      <dgm:prSet presAssocID="{770F1679-BFD5-49BD-AD70-B8532714FAD7}" presName="node" presStyleLbl="node1" presStyleIdx="0" presStyleCnt="4">
        <dgm:presLayoutVars>
          <dgm:bulletEnabled val="1"/>
        </dgm:presLayoutVars>
      </dgm:prSet>
      <dgm:spPr/>
    </dgm:pt>
    <dgm:pt modelId="{64A1C871-3889-414B-8B0F-C68348E3CDC9}" type="pres">
      <dgm:prSet presAssocID="{0C769161-CE7A-4F20-9DCA-0F8A3698CEC8}" presName="sibTrans" presStyleCnt="0"/>
      <dgm:spPr/>
    </dgm:pt>
    <dgm:pt modelId="{39290DA3-8179-4992-A544-D04382D99AC2}" type="pres">
      <dgm:prSet presAssocID="{5B5C1081-42DF-4B7A-89E3-F98E69A3315A}" presName="node" presStyleLbl="node1" presStyleIdx="1" presStyleCnt="4">
        <dgm:presLayoutVars>
          <dgm:bulletEnabled val="1"/>
        </dgm:presLayoutVars>
      </dgm:prSet>
      <dgm:spPr/>
    </dgm:pt>
    <dgm:pt modelId="{FB4CBA04-971D-4C81-A983-4153699736CB}" type="pres">
      <dgm:prSet presAssocID="{4FCAAF72-6401-47CD-92B4-0FFC8E5FD99F}" presName="sibTrans" presStyleCnt="0"/>
      <dgm:spPr/>
    </dgm:pt>
    <dgm:pt modelId="{E66EA7B2-8023-4BCA-B765-D89C85BA8BBD}" type="pres">
      <dgm:prSet presAssocID="{3A3573E9-269B-40FC-83B9-F2A05EC59FAB}" presName="node" presStyleLbl="node1" presStyleIdx="2" presStyleCnt="4">
        <dgm:presLayoutVars>
          <dgm:bulletEnabled val="1"/>
        </dgm:presLayoutVars>
      </dgm:prSet>
      <dgm:spPr/>
    </dgm:pt>
    <dgm:pt modelId="{F85A954B-B3C5-4128-8C70-01CB06B4166F}" type="pres">
      <dgm:prSet presAssocID="{36B6EAF1-0B02-4D9F-B9CD-A7B1A7A7A986}" presName="sibTrans" presStyleCnt="0"/>
      <dgm:spPr/>
    </dgm:pt>
    <dgm:pt modelId="{BDC2BD0B-ECCE-4DD9-A376-F439B7DE709A}" type="pres">
      <dgm:prSet presAssocID="{3C76DF98-81DB-47B2-9212-37AAAD59147A}" presName="node" presStyleLbl="node1" presStyleIdx="3" presStyleCnt="4">
        <dgm:presLayoutVars>
          <dgm:bulletEnabled val="1"/>
        </dgm:presLayoutVars>
      </dgm:prSet>
      <dgm:spPr/>
    </dgm:pt>
  </dgm:ptLst>
  <dgm:cxnLst>
    <dgm:cxn modelId="{56261C05-9C23-4BC6-BF04-097E9E303008}" type="presOf" srcId="{4F3A7F63-8C44-4CAB-813C-306C5F97E870}" destId="{BDC2BD0B-ECCE-4DD9-A376-F439B7DE709A}" srcOrd="0" destOrd="1" presId="urn:microsoft.com/office/officeart/2005/8/layout/default"/>
    <dgm:cxn modelId="{EC26E109-1D08-452C-AF34-D77F9BF3FCB8}" srcId="{89C5F5A4-448E-473F-9C93-C8AB7DCCC604}" destId="{3A3573E9-269B-40FC-83B9-F2A05EC59FAB}" srcOrd="2" destOrd="0" parTransId="{74982C87-A68C-4E46-91CC-9F9909C82FFC}" sibTransId="{36B6EAF1-0B02-4D9F-B9CD-A7B1A7A7A986}"/>
    <dgm:cxn modelId="{D87DFD15-E942-4811-9282-C7F7D979C12F}" type="presOf" srcId="{5B5C1081-42DF-4B7A-89E3-F98E69A3315A}" destId="{39290DA3-8179-4992-A544-D04382D99AC2}" srcOrd="0" destOrd="0" presId="urn:microsoft.com/office/officeart/2005/8/layout/default"/>
    <dgm:cxn modelId="{ECB79427-2D9C-4252-A440-1DC358FC2265}" srcId="{3C76DF98-81DB-47B2-9212-37AAAD59147A}" destId="{4F3A7F63-8C44-4CAB-813C-306C5F97E870}" srcOrd="0" destOrd="0" parTransId="{FF44D10C-090C-4507-87D3-4E1AE25611AC}" sibTransId="{C1CBA63D-C25E-4F1A-84E8-D36FC99E633B}"/>
    <dgm:cxn modelId="{095EDF29-AD13-4590-8A82-B67A7E65A8FE}" srcId="{89C5F5A4-448E-473F-9C93-C8AB7DCCC604}" destId="{3C76DF98-81DB-47B2-9212-37AAAD59147A}" srcOrd="3" destOrd="0" parTransId="{955C8963-939D-4C67-B99D-C87AEBF58B78}" sibTransId="{A9CF9CA2-5CC8-4106-ADF0-F4947A966EAD}"/>
    <dgm:cxn modelId="{803F7C30-0D3D-48F6-8326-0355CFAAEEF2}" type="presOf" srcId="{85A89F8C-8D12-4A09-8399-470D6168EA7A}" destId="{711EBE02-CB9A-48BD-AF91-E3A936650E60}" srcOrd="0" destOrd="1" presId="urn:microsoft.com/office/officeart/2005/8/layout/default"/>
    <dgm:cxn modelId="{F08C3638-7C33-4DE9-A253-6E95B71C0F45}" type="presOf" srcId="{3A3573E9-269B-40FC-83B9-F2A05EC59FAB}" destId="{E66EA7B2-8023-4BCA-B765-D89C85BA8BBD}" srcOrd="0" destOrd="0" presId="urn:microsoft.com/office/officeart/2005/8/layout/default"/>
    <dgm:cxn modelId="{206FF63B-AF02-40E4-967C-739714BE08F9}" type="presOf" srcId="{89C5F5A4-448E-473F-9C93-C8AB7DCCC604}" destId="{6EAF843C-C068-4606-AE2F-AED7CA6EC601}" srcOrd="0" destOrd="0" presId="urn:microsoft.com/office/officeart/2005/8/layout/default"/>
    <dgm:cxn modelId="{8E389364-8696-443B-A621-0F99ACE04AAF}" type="presOf" srcId="{68F97577-EDD5-4DEF-9513-9C5D1DCB65AE}" destId="{E66EA7B2-8023-4BCA-B765-D89C85BA8BBD}" srcOrd="0" destOrd="1" presId="urn:microsoft.com/office/officeart/2005/8/layout/default"/>
    <dgm:cxn modelId="{06B39B71-919C-4F8C-98FC-AEAAA9AF999D}" type="presOf" srcId="{3C76DF98-81DB-47B2-9212-37AAAD59147A}" destId="{BDC2BD0B-ECCE-4DD9-A376-F439B7DE709A}" srcOrd="0" destOrd="0" presId="urn:microsoft.com/office/officeart/2005/8/layout/default"/>
    <dgm:cxn modelId="{9DB61558-234F-44F8-96DE-D972C2AB72C6}" type="presOf" srcId="{D599B4C3-7BAB-4943-87D2-AC95C1A3AB6B}" destId="{39290DA3-8179-4992-A544-D04382D99AC2}" srcOrd="0" destOrd="1" presId="urn:microsoft.com/office/officeart/2005/8/layout/default"/>
    <dgm:cxn modelId="{916C2659-EC6B-45FA-977E-AEEA72DEA5FE}" srcId="{3A3573E9-269B-40FC-83B9-F2A05EC59FAB}" destId="{68F97577-EDD5-4DEF-9513-9C5D1DCB65AE}" srcOrd="0" destOrd="0" parTransId="{CC2DB521-43F9-42C3-A813-A684EB7B9994}" sibTransId="{12D65222-56B4-4C9F-917D-BF5BBDE7156F}"/>
    <dgm:cxn modelId="{F938DBB1-D90C-4FFD-898E-999E1BF8ED78}" srcId="{5B5C1081-42DF-4B7A-89E3-F98E69A3315A}" destId="{D599B4C3-7BAB-4943-87D2-AC95C1A3AB6B}" srcOrd="0" destOrd="0" parTransId="{9EC1835E-F8B1-46CC-90E1-2059CB9CEB15}" sibTransId="{9D19E3D7-36C3-4A86-B59B-00F942F145EF}"/>
    <dgm:cxn modelId="{BBD53FB2-E9B8-4CF4-9ECB-8BA56664E8BE}" srcId="{89C5F5A4-448E-473F-9C93-C8AB7DCCC604}" destId="{5B5C1081-42DF-4B7A-89E3-F98E69A3315A}" srcOrd="1" destOrd="0" parTransId="{8EB220EE-9F49-4C7E-9D2E-0FA8426793EA}" sibTransId="{4FCAAF72-6401-47CD-92B4-0FFC8E5FD99F}"/>
    <dgm:cxn modelId="{C28F05B7-96E4-47F8-91F3-7EE9B8E3EAF4}" type="presOf" srcId="{770F1679-BFD5-49BD-AD70-B8532714FAD7}" destId="{711EBE02-CB9A-48BD-AF91-E3A936650E60}" srcOrd="0" destOrd="0" presId="urn:microsoft.com/office/officeart/2005/8/layout/default"/>
    <dgm:cxn modelId="{DCB003BF-A5EC-4297-AA5E-B97ABED79128}" srcId="{770F1679-BFD5-49BD-AD70-B8532714FAD7}" destId="{85A89F8C-8D12-4A09-8399-470D6168EA7A}" srcOrd="0" destOrd="0" parTransId="{CA026DC8-CBD1-40CF-B534-45D7A684572E}" sibTransId="{D86BD706-1339-4521-9F2D-5DDB2F89F3E3}"/>
    <dgm:cxn modelId="{FE8CA1DC-12D2-48DA-AC99-7F5E66EE4880}" srcId="{89C5F5A4-448E-473F-9C93-C8AB7DCCC604}" destId="{770F1679-BFD5-49BD-AD70-B8532714FAD7}" srcOrd="0" destOrd="0" parTransId="{29BE4CDE-329E-49CF-9E8B-DBE76B0D15A5}" sibTransId="{0C769161-CE7A-4F20-9DCA-0F8A3698CEC8}"/>
    <dgm:cxn modelId="{95E7C9D4-A3EA-4696-ABA9-059993753630}" type="presParOf" srcId="{6EAF843C-C068-4606-AE2F-AED7CA6EC601}" destId="{711EBE02-CB9A-48BD-AF91-E3A936650E60}" srcOrd="0" destOrd="0" presId="urn:microsoft.com/office/officeart/2005/8/layout/default"/>
    <dgm:cxn modelId="{CB1F8DBD-7359-4358-BD77-B0D4F09D5DA6}" type="presParOf" srcId="{6EAF843C-C068-4606-AE2F-AED7CA6EC601}" destId="{64A1C871-3889-414B-8B0F-C68348E3CDC9}" srcOrd="1" destOrd="0" presId="urn:microsoft.com/office/officeart/2005/8/layout/default"/>
    <dgm:cxn modelId="{64790855-BF01-491F-9CDA-78005ED1BE23}" type="presParOf" srcId="{6EAF843C-C068-4606-AE2F-AED7CA6EC601}" destId="{39290DA3-8179-4992-A544-D04382D99AC2}" srcOrd="2" destOrd="0" presId="urn:microsoft.com/office/officeart/2005/8/layout/default"/>
    <dgm:cxn modelId="{D0F238EE-077E-4616-B43C-BFB8E83E67EF}" type="presParOf" srcId="{6EAF843C-C068-4606-AE2F-AED7CA6EC601}" destId="{FB4CBA04-971D-4C81-A983-4153699736CB}" srcOrd="3" destOrd="0" presId="urn:microsoft.com/office/officeart/2005/8/layout/default"/>
    <dgm:cxn modelId="{02B6D94F-EBFA-4A05-8AC9-8F97FB262CB5}" type="presParOf" srcId="{6EAF843C-C068-4606-AE2F-AED7CA6EC601}" destId="{E66EA7B2-8023-4BCA-B765-D89C85BA8BBD}" srcOrd="4" destOrd="0" presId="urn:microsoft.com/office/officeart/2005/8/layout/default"/>
    <dgm:cxn modelId="{F22A3B64-880B-473B-9670-09236F3CAACC}" type="presParOf" srcId="{6EAF843C-C068-4606-AE2F-AED7CA6EC601}" destId="{F85A954B-B3C5-4128-8C70-01CB06B4166F}" srcOrd="5" destOrd="0" presId="urn:microsoft.com/office/officeart/2005/8/layout/default"/>
    <dgm:cxn modelId="{B462A27E-40B1-49AE-BA87-00A5365901C9}" type="presParOf" srcId="{6EAF843C-C068-4606-AE2F-AED7CA6EC601}" destId="{BDC2BD0B-ECCE-4DD9-A376-F439B7DE709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1262D-1642-4739-AA02-4E24995DC2BC}">
      <dsp:nvSpPr>
        <dsp:cNvPr id="0" name=""/>
        <dsp:cNvSpPr/>
      </dsp:nvSpPr>
      <dsp:spPr>
        <a:xfrm>
          <a:off x="609600" y="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1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Environmental sustainability is recognised as a legitimate concern within the Optometry profession in Wales.</a:t>
          </a:r>
        </a:p>
      </dsp:txBody>
      <dsp:txXfrm>
        <a:off x="609600" y="0"/>
        <a:ext cx="3428999" cy="2057400"/>
      </dsp:txXfrm>
    </dsp:sp>
    <dsp:sp modelId="{49F4B3EB-209A-443F-95A3-5368BB92CAED}">
      <dsp:nvSpPr>
        <dsp:cNvPr id="0" name=""/>
        <dsp:cNvSpPr/>
      </dsp:nvSpPr>
      <dsp:spPr>
        <a:xfrm>
          <a:off x="4381499" y="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2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The profession reports a substantial foundation of capability and motivation upon which further progress may be built.</a:t>
          </a:r>
        </a:p>
      </dsp:txBody>
      <dsp:txXfrm>
        <a:off x="4381499" y="0"/>
        <a:ext cx="3428999" cy="2057400"/>
      </dsp:txXfrm>
    </dsp:sp>
    <dsp:sp modelId="{4DA515B9-1180-4100-958C-248319386478}">
      <dsp:nvSpPr>
        <dsp:cNvPr id="0" name=""/>
        <dsp:cNvSpPr/>
      </dsp:nvSpPr>
      <dsp:spPr>
        <a:xfrm>
          <a:off x="8153400" y="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3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Opportunity appears to represent the most significant constraint upon pro-environmental behaviours.</a:t>
          </a:r>
        </a:p>
      </dsp:txBody>
      <dsp:txXfrm>
        <a:off x="8153400" y="0"/>
        <a:ext cx="3428999" cy="2057400"/>
      </dsp:txXfrm>
    </dsp:sp>
    <dsp:sp modelId="{4F56FDC7-367B-4B2B-967C-2F1A09658210}">
      <dsp:nvSpPr>
        <dsp:cNvPr id="0" name=""/>
        <dsp:cNvSpPr/>
      </dsp:nvSpPr>
      <dsp:spPr>
        <a:xfrm>
          <a:off x="609600" y="240030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4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Awareness and understanding influence perceived responsibility and engagement.</a:t>
          </a:r>
        </a:p>
      </dsp:txBody>
      <dsp:txXfrm>
        <a:off x="609600" y="2400300"/>
        <a:ext cx="3428999" cy="2057400"/>
      </dsp:txXfrm>
    </dsp:sp>
    <dsp:sp modelId="{02C7E1CF-4549-41AA-9B3D-B0006666BEE4}">
      <dsp:nvSpPr>
        <dsp:cNvPr id="0" name=""/>
        <dsp:cNvSpPr/>
      </dsp:nvSpPr>
      <dsp:spPr>
        <a:xfrm>
          <a:off x="4381499" y="240030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5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Supportive interventions are consistently preferred to punitive interventions.</a:t>
          </a:r>
        </a:p>
      </dsp:txBody>
      <dsp:txXfrm>
        <a:off x="4381499" y="2400300"/>
        <a:ext cx="3428999" cy="2057400"/>
      </dsp:txXfrm>
    </dsp:sp>
    <dsp:sp modelId="{02FD6515-2C30-4FDF-9DC6-EBE294E9D676}">
      <dsp:nvSpPr>
        <dsp:cNvPr id="0" name=""/>
        <dsp:cNvSpPr/>
      </dsp:nvSpPr>
      <dsp:spPr>
        <a:xfrm>
          <a:off x="8153400" y="240030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6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Education, Incentivisation, Training and Enablement appear most likely to facilitate adoption of sustainable behaviours.</a:t>
          </a:r>
        </a:p>
      </dsp:txBody>
      <dsp:txXfrm>
        <a:off x="8153400" y="2400300"/>
        <a:ext cx="3428999" cy="2057400"/>
      </dsp:txXfrm>
    </dsp:sp>
    <dsp:sp modelId="{8B8BD73C-48A8-45B3-A1A1-855612CC7214}">
      <dsp:nvSpPr>
        <dsp:cNvPr id="0" name=""/>
        <dsp:cNvSpPr/>
      </dsp:nvSpPr>
      <dsp:spPr>
        <a:xfrm>
          <a:off x="609600" y="480060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7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Agency to influence change, in the immediate term, sits with Welsh Government, NHS Wales, and Health Boards (via legislation, guidance, and fiscal measures). </a:t>
          </a:r>
        </a:p>
      </dsp:txBody>
      <dsp:txXfrm>
        <a:off x="609600" y="4800600"/>
        <a:ext cx="3428999" cy="2057400"/>
      </dsp:txXfrm>
    </dsp:sp>
    <dsp:sp modelId="{16326CC2-8FB5-4A29-B526-BE28C2A2BD20}">
      <dsp:nvSpPr>
        <dsp:cNvPr id="0" name=""/>
        <dsp:cNvSpPr/>
      </dsp:nvSpPr>
      <dsp:spPr>
        <a:xfrm>
          <a:off x="4381499" y="480060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8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Agency to influence change, over the longer term, sits with every organisation and every individual. </a:t>
          </a:r>
        </a:p>
      </dsp:txBody>
      <dsp:txXfrm>
        <a:off x="4381499" y="4800600"/>
        <a:ext cx="3428999" cy="2057400"/>
      </dsp:txXfrm>
    </dsp:sp>
    <dsp:sp modelId="{5A6483A7-41DC-4852-A857-3AFD5E6D4D14}">
      <dsp:nvSpPr>
        <dsp:cNvPr id="0" name=""/>
        <dsp:cNvSpPr/>
      </dsp:nvSpPr>
      <dsp:spPr>
        <a:xfrm>
          <a:off x="8153400" y="4800600"/>
          <a:ext cx="3428999" cy="20574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b="1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Finding 9</a:t>
          </a:r>
          <a:endParaRPr lang="en-GB" sz="2100" kern="1200" dirty="0">
            <a:solidFill>
              <a:schemeClr val="bg1">
                <a:lumMod val="85000"/>
              </a:schemeClr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600" kern="1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rPr>
            <a:t>The Linear Model provides a practical framework through which effort may be prioritised and targeted.</a:t>
          </a:r>
        </a:p>
      </dsp:txBody>
      <dsp:txXfrm>
        <a:off x="8153400" y="4800600"/>
        <a:ext cx="3428999" cy="20574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1262D-1642-4739-AA02-4E24995DC2BC}">
      <dsp:nvSpPr>
        <dsp:cNvPr id="0" name=""/>
        <dsp:cNvSpPr/>
      </dsp:nvSpPr>
      <dsp:spPr>
        <a:xfrm>
          <a:off x="771958" y="2822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1</a:t>
          </a:r>
          <a:endParaRPr lang="en-GB" sz="2400" kern="1200" dirty="0">
            <a:latin typeface="Verdana" panose="020B0604030504040204" pitchFamily="34" charset="0"/>
            <a:ea typeface="Verdana" panose="020B0604030504040204" pitchFamily="34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Adopt the Linear Model as a practical framework for directing sustainability activity within Welsh Optometry.</a:t>
          </a:r>
        </a:p>
      </dsp:txBody>
      <dsp:txXfrm>
        <a:off x="771958" y="2822"/>
        <a:ext cx="3426177" cy="2055706"/>
      </dsp:txXfrm>
    </dsp:sp>
    <dsp:sp modelId="{D64DCF42-5C8D-4CFD-BC31-CFE617A511A4}">
      <dsp:nvSpPr>
        <dsp:cNvPr id="0" name=""/>
        <dsp:cNvSpPr/>
      </dsp:nvSpPr>
      <dsp:spPr>
        <a:xfrm>
          <a:off x="4540753" y="2822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2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Prioritise interventions and system developments which enhance opportunity for pro-environmental behaviour.</a:t>
          </a:r>
        </a:p>
      </dsp:txBody>
      <dsp:txXfrm>
        <a:off x="4540753" y="2822"/>
        <a:ext cx="3426177" cy="2055706"/>
      </dsp:txXfrm>
    </dsp:sp>
    <dsp:sp modelId="{A1DB6507-FCE8-464B-B7D3-2B6FF7648000}">
      <dsp:nvSpPr>
        <dsp:cNvPr id="0" name=""/>
        <dsp:cNvSpPr/>
      </dsp:nvSpPr>
      <dsp:spPr>
        <a:xfrm>
          <a:off x="8309548" y="2822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3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Expand education and training relating to environmental sustainability across the profession.</a:t>
          </a:r>
        </a:p>
      </dsp:txBody>
      <dsp:txXfrm>
        <a:off x="8309548" y="2822"/>
        <a:ext cx="3426177" cy="2055706"/>
      </dsp:txXfrm>
    </dsp:sp>
    <dsp:sp modelId="{210C016B-4BFA-4E35-A0BF-0EA893A43F59}">
      <dsp:nvSpPr>
        <dsp:cNvPr id="0" name=""/>
        <dsp:cNvSpPr/>
      </dsp:nvSpPr>
      <dsp:spPr>
        <a:xfrm>
          <a:off x="771958" y="2401146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4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Use incentives and supportive mechanisms to encourage participation and innovation.</a:t>
          </a:r>
        </a:p>
      </dsp:txBody>
      <dsp:txXfrm>
        <a:off x="771958" y="2401146"/>
        <a:ext cx="3426177" cy="2055706"/>
      </dsp:txXfrm>
    </dsp:sp>
    <dsp:sp modelId="{EF2BE3ED-094D-4EB2-843E-5F8851D791D7}">
      <dsp:nvSpPr>
        <dsp:cNvPr id="0" name=""/>
        <dsp:cNvSpPr/>
      </dsp:nvSpPr>
      <dsp:spPr>
        <a:xfrm>
          <a:off x="4540753" y="2401146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5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Actively seek to create a culture whereby pro-environmental behaviours are expected, giving mandate to the profession.</a:t>
          </a:r>
        </a:p>
      </dsp:txBody>
      <dsp:txXfrm>
        <a:off x="4540753" y="2401146"/>
        <a:ext cx="3426177" cy="2055706"/>
      </dsp:txXfrm>
    </dsp:sp>
    <dsp:sp modelId="{7F4698BE-53B0-43CD-B7F6-28A68018AEB6}">
      <dsp:nvSpPr>
        <dsp:cNvPr id="0" name=""/>
        <dsp:cNvSpPr/>
      </dsp:nvSpPr>
      <dsp:spPr>
        <a:xfrm>
          <a:off x="8309548" y="2401146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6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Increase awareness of relevant legislation and </a:t>
          </a:r>
          <a:r>
            <a:rPr lang="en-GB" sz="1900" kern="1200"/>
            <a:t>policy commitments in Wales.</a:t>
          </a:r>
          <a:endParaRPr lang="en-GB" sz="1900" kern="1200" dirty="0"/>
        </a:p>
      </dsp:txBody>
      <dsp:txXfrm>
        <a:off x="8309548" y="2401146"/>
        <a:ext cx="3426177" cy="2055706"/>
      </dsp:txXfrm>
    </dsp:sp>
    <dsp:sp modelId="{5C30FBDD-8034-48D9-AAE5-523F2D125CF5}">
      <dsp:nvSpPr>
        <dsp:cNvPr id="0" name=""/>
        <dsp:cNvSpPr/>
      </dsp:nvSpPr>
      <dsp:spPr>
        <a:xfrm>
          <a:off x="771958" y="4799470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7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Strengthen collaboration and feedback between practitioners, practices, Health Boards and policymakers.</a:t>
          </a:r>
        </a:p>
      </dsp:txBody>
      <dsp:txXfrm>
        <a:off x="771958" y="4799470"/>
        <a:ext cx="3426177" cy="2055706"/>
      </dsp:txXfrm>
    </dsp:sp>
    <dsp:sp modelId="{7EBA9235-8940-4D42-9E7D-D779D08B9A44}">
      <dsp:nvSpPr>
        <dsp:cNvPr id="0" name=""/>
        <dsp:cNvSpPr/>
      </dsp:nvSpPr>
      <dsp:spPr>
        <a:xfrm>
          <a:off x="4540753" y="4799470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8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Recognise societal purpose as vital as clinical purpose via a professional pledge.</a:t>
          </a:r>
        </a:p>
      </dsp:txBody>
      <dsp:txXfrm>
        <a:off x="4540753" y="4799470"/>
        <a:ext cx="3426177" cy="2055706"/>
      </dsp:txXfrm>
    </dsp:sp>
    <dsp:sp modelId="{010704D5-EF18-451F-B1E1-1362026C2749}">
      <dsp:nvSpPr>
        <dsp:cNvPr id="0" name=""/>
        <dsp:cNvSpPr/>
      </dsp:nvSpPr>
      <dsp:spPr>
        <a:xfrm>
          <a:off x="8309548" y="4799470"/>
          <a:ext cx="3426177" cy="2055706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Recommendation 9</a:t>
          </a:r>
          <a:endParaRPr lang="en-GB" sz="24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Undertake a repeat assessment within three to five years to evaluate progress and refine future priorities.</a:t>
          </a:r>
        </a:p>
      </dsp:txBody>
      <dsp:txXfrm>
        <a:off x="8309548" y="4799470"/>
        <a:ext cx="3426177" cy="20557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B1262D-1642-4739-AA02-4E24995DC2BC}">
      <dsp:nvSpPr>
        <dsp:cNvPr id="0" name=""/>
        <dsp:cNvSpPr/>
      </dsp:nvSpPr>
      <dsp:spPr>
        <a:xfrm>
          <a:off x="750103" y="1174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1</a:t>
          </a:r>
          <a:endParaRPr lang="en-GB" sz="2800" b="1" kern="1200" dirty="0">
            <a:solidFill>
              <a:srgbClr val="002060"/>
            </a:solidFill>
            <a:latin typeface="Verdana" panose="020B0604030504040204" pitchFamily="34" charset="0"/>
            <a:ea typeface="Verdana" panose="020B060403050404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Sustainability is viewed as legitimate</a:t>
          </a:r>
        </a:p>
      </dsp:txBody>
      <dsp:txXfrm>
        <a:off x="750103" y="1174"/>
        <a:ext cx="3427825" cy="2056695"/>
      </dsp:txXfrm>
    </dsp:sp>
    <dsp:sp modelId="{2FF33236-E970-466C-9D40-883498339B50}">
      <dsp:nvSpPr>
        <dsp:cNvPr id="0" name=""/>
        <dsp:cNvSpPr/>
      </dsp:nvSpPr>
      <dsp:spPr>
        <a:xfrm>
          <a:off x="4520711" y="1174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Sustainability aligns with professional identity</a:t>
          </a:r>
        </a:p>
      </dsp:txBody>
      <dsp:txXfrm>
        <a:off x="4520711" y="1174"/>
        <a:ext cx="3427825" cy="2056695"/>
      </dsp:txXfrm>
    </dsp:sp>
    <dsp:sp modelId="{F6B702EE-E288-4CA1-B687-1A376BC2AA8D}">
      <dsp:nvSpPr>
        <dsp:cNvPr id="0" name=""/>
        <dsp:cNvSpPr/>
      </dsp:nvSpPr>
      <dsp:spPr>
        <a:xfrm>
          <a:off x="8291319" y="1174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3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Clinical Purpose and Societal Purpose are complementary</a:t>
          </a:r>
        </a:p>
      </dsp:txBody>
      <dsp:txXfrm>
        <a:off x="8291319" y="1174"/>
        <a:ext cx="3427825" cy="2056695"/>
      </dsp:txXfrm>
    </dsp:sp>
    <dsp:sp modelId="{E94C3D34-4F8D-46EB-9799-0CC8F39793E9}">
      <dsp:nvSpPr>
        <dsp:cNvPr id="0" name=""/>
        <dsp:cNvSpPr/>
      </dsp:nvSpPr>
      <dsp:spPr>
        <a:xfrm>
          <a:off x="750103" y="2400652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4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The foundations for progress already exist</a:t>
          </a:r>
        </a:p>
      </dsp:txBody>
      <dsp:txXfrm>
        <a:off x="750103" y="2400652"/>
        <a:ext cx="3427825" cy="2056695"/>
      </dsp:txXfrm>
    </dsp:sp>
    <dsp:sp modelId="{67AD68A3-2222-4843-A0B2-886ACA3FCBA3}">
      <dsp:nvSpPr>
        <dsp:cNvPr id="0" name=""/>
        <dsp:cNvSpPr/>
      </dsp:nvSpPr>
      <dsp:spPr>
        <a:xfrm>
          <a:off x="4520711" y="2400652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5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Influence is concentrated, responsibility is shared</a:t>
          </a:r>
        </a:p>
      </dsp:txBody>
      <dsp:txXfrm>
        <a:off x="4520711" y="2400652"/>
        <a:ext cx="3427825" cy="2056695"/>
      </dsp:txXfrm>
    </dsp:sp>
    <dsp:sp modelId="{5FD8DE21-26DD-4F52-951E-9218E47CF998}">
      <dsp:nvSpPr>
        <dsp:cNvPr id="0" name=""/>
        <dsp:cNvSpPr/>
      </dsp:nvSpPr>
      <dsp:spPr>
        <a:xfrm>
          <a:off x="8291319" y="2400652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6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Awareness influences responsibility</a:t>
          </a:r>
        </a:p>
      </dsp:txBody>
      <dsp:txXfrm>
        <a:off x="8291319" y="2400652"/>
        <a:ext cx="3427825" cy="2056695"/>
      </dsp:txXfrm>
    </dsp:sp>
    <dsp:sp modelId="{E970CF56-B9E0-4333-9350-5F9B1945EE65}">
      <dsp:nvSpPr>
        <dsp:cNvPr id="0" name=""/>
        <dsp:cNvSpPr/>
      </dsp:nvSpPr>
      <dsp:spPr>
        <a:xfrm>
          <a:off x="750103" y="4800130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7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Opportunity constrains behaviour</a:t>
          </a:r>
        </a:p>
      </dsp:txBody>
      <dsp:txXfrm>
        <a:off x="750103" y="4800130"/>
        <a:ext cx="3427825" cy="2056695"/>
      </dsp:txXfrm>
    </dsp:sp>
    <dsp:sp modelId="{16BAA25D-9552-48E5-B837-3269A7D2F4C3}">
      <dsp:nvSpPr>
        <dsp:cNvPr id="0" name=""/>
        <dsp:cNvSpPr/>
      </dsp:nvSpPr>
      <dsp:spPr>
        <a:xfrm>
          <a:off x="4520711" y="4800130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8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Support is more effective than coercion</a:t>
          </a:r>
        </a:p>
      </dsp:txBody>
      <dsp:txXfrm>
        <a:off x="4520711" y="4800130"/>
        <a:ext cx="3427825" cy="2056695"/>
      </dsp:txXfrm>
    </dsp:sp>
    <dsp:sp modelId="{E554742A-F249-4BCA-944A-9B1F8DD24369}">
      <dsp:nvSpPr>
        <dsp:cNvPr id="0" name=""/>
        <dsp:cNvSpPr/>
      </dsp:nvSpPr>
      <dsp:spPr>
        <a:xfrm>
          <a:off x="8291319" y="4800130"/>
          <a:ext cx="3427825" cy="2056695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b="1" kern="1200" dirty="0">
              <a:solidFill>
                <a:srgbClr val="002060"/>
              </a:solidFill>
            </a:rPr>
            <a:t>Conclusion 9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kern="1200" dirty="0">
              <a:solidFill>
                <a:srgbClr val="002060"/>
              </a:solidFill>
            </a:rPr>
            <a:t>Systems matter</a:t>
          </a:r>
        </a:p>
      </dsp:txBody>
      <dsp:txXfrm>
        <a:off x="8291319" y="4800130"/>
        <a:ext cx="3427825" cy="20566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0E25F-C0C3-44A4-9267-24A876C52D06}">
      <dsp:nvSpPr>
        <dsp:cNvPr id="0" name=""/>
        <dsp:cNvSpPr/>
      </dsp:nvSpPr>
      <dsp:spPr>
        <a:xfrm>
          <a:off x="0" y="5625045"/>
          <a:ext cx="11136085" cy="123062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Phase Four</a:t>
          </a:r>
          <a:endParaRPr lang="en-GB" sz="2300" kern="1200" dirty="0"/>
        </a:p>
      </dsp:txBody>
      <dsp:txXfrm>
        <a:off x="0" y="5625045"/>
        <a:ext cx="11136085" cy="664536"/>
      </dsp:txXfrm>
    </dsp:sp>
    <dsp:sp modelId="{4C5A0D25-5897-4FD4-A3BC-7845C70D781C}">
      <dsp:nvSpPr>
        <dsp:cNvPr id="0" name=""/>
        <dsp:cNvSpPr/>
      </dsp:nvSpPr>
      <dsp:spPr>
        <a:xfrm>
          <a:off x="0" y="6264969"/>
          <a:ext cx="5568042" cy="56608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Integration of understandings across entire programme</a:t>
          </a:r>
        </a:p>
      </dsp:txBody>
      <dsp:txXfrm>
        <a:off x="0" y="6264969"/>
        <a:ext cx="5568042" cy="566086"/>
      </dsp:txXfrm>
    </dsp:sp>
    <dsp:sp modelId="{648ECE9C-2F4D-47D3-AF93-3361F809A8A5}">
      <dsp:nvSpPr>
        <dsp:cNvPr id="0" name=""/>
        <dsp:cNvSpPr/>
      </dsp:nvSpPr>
      <dsp:spPr>
        <a:xfrm>
          <a:off x="5568042" y="6264969"/>
          <a:ext cx="5568042" cy="566086"/>
        </a:xfrm>
        <a:prstGeom prst="rect">
          <a:avLst/>
        </a:prstGeom>
        <a:solidFill>
          <a:schemeClr val="accent2">
            <a:tint val="40000"/>
            <a:alpha val="90000"/>
            <a:hueOff val="962103"/>
            <a:satOff val="-8890"/>
            <a:lumOff val="-100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962103"/>
              <a:satOff val="-8890"/>
              <a:lumOff val="-100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Narrative understandings and The Linear Model of Behaviours and Contextual Influences</a:t>
          </a:r>
          <a:endParaRPr lang="en-GB" sz="1700" kern="1200" dirty="0"/>
        </a:p>
      </dsp:txBody>
      <dsp:txXfrm>
        <a:off x="5568042" y="6264969"/>
        <a:ext cx="5568042" cy="566086"/>
      </dsp:txXfrm>
    </dsp:sp>
    <dsp:sp modelId="{8FB2676C-BC75-48D4-B35A-D504BEED7EBA}">
      <dsp:nvSpPr>
        <dsp:cNvPr id="0" name=""/>
        <dsp:cNvSpPr/>
      </dsp:nvSpPr>
      <dsp:spPr>
        <a:xfrm rot="10800000">
          <a:off x="0" y="3750807"/>
          <a:ext cx="11136085" cy="1892697"/>
        </a:xfrm>
        <a:prstGeom prst="upArrowCallou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Phase Three</a:t>
          </a:r>
        </a:p>
      </dsp:txBody>
      <dsp:txXfrm rot="-10800000">
        <a:off x="0" y="3750807"/>
        <a:ext cx="11136085" cy="664336"/>
      </dsp:txXfrm>
    </dsp:sp>
    <dsp:sp modelId="{44EFBAF4-102B-47E5-B0D9-A98801F32313}">
      <dsp:nvSpPr>
        <dsp:cNvPr id="0" name=""/>
        <dsp:cNvSpPr/>
      </dsp:nvSpPr>
      <dsp:spPr>
        <a:xfrm>
          <a:off x="0" y="4415144"/>
          <a:ext cx="5568042" cy="565916"/>
        </a:xfrm>
        <a:prstGeom prst="rect">
          <a:avLst/>
        </a:prstGeom>
        <a:solidFill>
          <a:schemeClr val="accent2">
            <a:tint val="40000"/>
            <a:alpha val="90000"/>
            <a:hueOff val="1924205"/>
            <a:satOff val="-17781"/>
            <a:lumOff val="-200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24205"/>
              <a:satOff val="-17781"/>
              <a:lumOff val="-20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Exploring influence across the whole system</a:t>
          </a:r>
        </a:p>
      </dsp:txBody>
      <dsp:txXfrm>
        <a:off x="0" y="4415144"/>
        <a:ext cx="5568042" cy="565916"/>
      </dsp:txXfrm>
    </dsp:sp>
    <dsp:sp modelId="{31D77432-D557-41AE-B326-55432534571E}">
      <dsp:nvSpPr>
        <dsp:cNvPr id="0" name=""/>
        <dsp:cNvSpPr/>
      </dsp:nvSpPr>
      <dsp:spPr>
        <a:xfrm>
          <a:off x="5568042" y="4415144"/>
          <a:ext cx="5568042" cy="565916"/>
        </a:xfrm>
        <a:prstGeom prst="rect">
          <a:avLst/>
        </a:prstGeom>
        <a:solidFill>
          <a:schemeClr val="accent2">
            <a:tint val="40000"/>
            <a:alpha val="90000"/>
            <a:hueOff val="2886308"/>
            <a:satOff val="-26671"/>
            <a:lumOff val="-300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2886308"/>
              <a:satOff val="-26671"/>
              <a:lumOff val="-300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NHS Wales leaders Interpretive Structural Modelling</a:t>
          </a:r>
        </a:p>
      </dsp:txBody>
      <dsp:txXfrm>
        <a:off x="5568042" y="4415144"/>
        <a:ext cx="5568042" cy="565916"/>
      </dsp:txXfrm>
    </dsp:sp>
    <dsp:sp modelId="{7DAB0C2B-37F6-46E5-B5C2-1C40D6EC4F86}">
      <dsp:nvSpPr>
        <dsp:cNvPr id="0" name=""/>
        <dsp:cNvSpPr/>
      </dsp:nvSpPr>
      <dsp:spPr>
        <a:xfrm rot="10800000">
          <a:off x="0" y="1876569"/>
          <a:ext cx="11136085" cy="1892697"/>
        </a:xfrm>
        <a:prstGeom prst="upArrowCallou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Phase Two</a:t>
          </a:r>
        </a:p>
      </dsp:txBody>
      <dsp:txXfrm rot="-10800000">
        <a:off x="0" y="1876569"/>
        <a:ext cx="11136085" cy="664336"/>
      </dsp:txXfrm>
    </dsp:sp>
    <dsp:sp modelId="{1C7DA1DB-4C66-49A6-B533-CB3E781FF7BD}">
      <dsp:nvSpPr>
        <dsp:cNvPr id="0" name=""/>
        <dsp:cNvSpPr/>
      </dsp:nvSpPr>
      <dsp:spPr>
        <a:xfrm>
          <a:off x="0" y="2540906"/>
          <a:ext cx="5568042" cy="565916"/>
        </a:xfrm>
        <a:prstGeom prst="rect">
          <a:avLst/>
        </a:prstGeom>
        <a:solidFill>
          <a:schemeClr val="accent2">
            <a:tint val="40000"/>
            <a:alpha val="90000"/>
            <a:hueOff val="3848410"/>
            <a:satOff val="-35561"/>
            <a:lumOff val="-400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848410"/>
              <a:satOff val="-35561"/>
              <a:lumOff val="-400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Understanding the </a:t>
          </a:r>
          <a:r>
            <a:rPr lang="en-GB" sz="1700" kern="1200" dirty="0"/>
            <a:t>impact of interventions</a:t>
          </a:r>
        </a:p>
      </dsp:txBody>
      <dsp:txXfrm>
        <a:off x="0" y="2540906"/>
        <a:ext cx="5568042" cy="565916"/>
      </dsp:txXfrm>
    </dsp:sp>
    <dsp:sp modelId="{72D5E329-DC9D-4BB9-A611-92E04AF383C8}">
      <dsp:nvSpPr>
        <dsp:cNvPr id="0" name=""/>
        <dsp:cNvSpPr/>
      </dsp:nvSpPr>
      <dsp:spPr>
        <a:xfrm>
          <a:off x="5568042" y="2540906"/>
          <a:ext cx="5568042" cy="565916"/>
        </a:xfrm>
        <a:prstGeom prst="rect">
          <a:avLst/>
        </a:prstGeom>
        <a:solidFill>
          <a:schemeClr val="accent2">
            <a:tint val="40000"/>
            <a:alpha val="90000"/>
            <a:hueOff val="4810513"/>
            <a:satOff val="-44451"/>
            <a:lumOff val="-501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810513"/>
              <a:satOff val="-44451"/>
              <a:lumOff val="-501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Exemplar practices, Delphi Study and qualitative analysis </a:t>
          </a:r>
        </a:p>
      </dsp:txBody>
      <dsp:txXfrm>
        <a:off x="5568042" y="2540906"/>
        <a:ext cx="5568042" cy="565916"/>
      </dsp:txXfrm>
    </dsp:sp>
    <dsp:sp modelId="{AD820145-357B-42C4-ABFC-A86FB54EF5B5}">
      <dsp:nvSpPr>
        <dsp:cNvPr id="0" name=""/>
        <dsp:cNvSpPr/>
      </dsp:nvSpPr>
      <dsp:spPr>
        <a:xfrm rot="10800000">
          <a:off x="0" y="2331"/>
          <a:ext cx="11136085" cy="1892697"/>
        </a:xfrm>
        <a:prstGeom prst="upArrowCallou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Phase One</a:t>
          </a:r>
        </a:p>
      </dsp:txBody>
      <dsp:txXfrm rot="-10800000">
        <a:off x="0" y="2331"/>
        <a:ext cx="11136085" cy="664336"/>
      </dsp:txXfrm>
    </dsp:sp>
    <dsp:sp modelId="{EB85C141-7AAF-4F30-8CDA-E1AB132FE386}">
      <dsp:nvSpPr>
        <dsp:cNvPr id="0" name=""/>
        <dsp:cNvSpPr/>
      </dsp:nvSpPr>
      <dsp:spPr>
        <a:xfrm>
          <a:off x="0" y="666668"/>
          <a:ext cx="5568042" cy="565916"/>
        </a:xfrm>
        <a:prstGeom prst="rect">
          <a:avLst/>
        </a:prstGeom>
        <a:solidFill>
          <a:schemeClr val="accent2">
            <a:tint val="40000"/>
            <a:alpha val="90000"/>
            <a:hueOff val="5772616"/>
            <a:satOff val="-53342"/>
            <a:lumOff val="-60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772616"/>
              <a:satOff val="-53342"/>
              <a:lumOff val="-601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Pro Environmental Behaviours expressed by awareness, views, capability, opportunity and motivation.  </a:t>
          </a:r>
        </a:p>
      </dsp:txBody>
      <dsp:txXfrm>
        <a:off x="0" y="666668"/>
        <a:ext cx="5568042" cy="565916"/>
      </dsp:txXfrm>
    </dsp:sp>
    <dsp:sp modelId="{A20EFA18-9AA1-42FB-A8FB-DB6D5D310077}">
      <dsp:nvSpPr>
        <dsp:cNvPr id="0" name=""/>
        <dsp:cNvSpPr/>
      </dsp:nvSpPr>
      <dsp:spPr>
        <a:xfrm>
          <a:off x="5568042" y="666668"/>
          <a:ext cx="5568042" cy="565916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A pan-profession survey, n 1010.</a:t>
          </a:r>
          <a:endParaRPr lang="en-GB" sz="1700" kern="1200" dirty="0"/>
        </a:p>
      </dsp:txBody>
      <dsp:txXfrm>
        <a:off x="5568042" y="666668"/>
        <a:ext cx="5568042" cy="56591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1EBE02-CB9A-48BD-AF91-E3A936650E60}">
      <dsp:nvSpPr>
        <dsp:cNvPr id="0" name=""/>
        <dsp:cNvSpPr/>
      </dsp:nvSpPr>
      <dsp:spPr>
        <a:xfrm>
          <a:off x="557807" y="595"/>
          <a:ext cx="5274468" cy="316468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For practitioners,</a:t>
          </a:r>
          <a:endParaRPr lang="en-GB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GB" sz="3000" b="1" kern="1200" dirty="0"/>
            <a:t>it means focusing upon behaviours most amenable to support.</a:t>
          </a:r>
          <a:endParaRPr lang="en-GB" sz="3000" kern="1200" dirty="0"/>
        </a:p>
      </dsp:txBody>
      <dsp:txXfrm>
        <a:off x="557807" y="595"/>
        <a:ext cx="5274468" cy="3164681"/>
      </dsp:txXfrm>
    </dsp:sp>
    <dsp:sp modelId="{39290DA3-8179-4992-A544-D04382D99AC2}">
      <dsp:nvSpPr>
        <dsp:cNvPr id="0" name=""/>
        <dsp:cNvSpPr/>
      </dsp:nvSpPr>
      <dsp:spPr>
        <a:xfrm>
          <a:off x="6359723" y="595"/>
          <a:ext cx="5274468" cy="3164681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For practices, </a:t>
          </a:r>
          <a:endParaRPr lang="en-GB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3000" b="1" kern="1200"/>
            <a:t>it means embedding sustainability within routine processes.</a:t>
          </a:r>
          <a:endParaRPr lang="en-GB" sz="3000" kern="1200" dirty="0"/>
        </a:p>
      </dsp:txBody>
      <dsp:txXfrm>
        <a:off x="6359723" y="595"/>
        <a:ext cx="5274468" cy="3164681"/>
      </dsp:txXfrm>
    </dsp:sp>
    <dsp:sp modelId="{E66EA7B2-8023-4BCA-B765-D89C85BA8BBD}">
      <dsp:nvSpPr>
        <dsp:cNvPr id="0" name=""/>
        <dsp:cNvSpPr/>
      </dsp:nvSpPr>
      <dsp:spPr>
        <a:xfrm>
          <a:off x="557807" y="3692723"/>
          <a:ext cx="5274468" cy="3164681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For system leaders, </a:t>
          </a:r>
          <a:endParaRPr lang="en-GB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3000" b="1" kern="1200" dirty="0"/>
            <a:t>it means prioritising interventions within system design capable of improving opportunities.</a:t>
          </a:r>
          <a:endParaRPr lang="en-GB" sz="3000" kern="1200" dirty="0"/>
        </a:p>
      </dsp:txBody>
      <dsp:txXfrm>
        <a:off x="557807" y="3692723"/>
        <a:ext cx="5274468" cy="3164681"/>
      </dsp:txXfrm>
    </dsp:sp>
    <dsp:sp modelId="{BDC2BD0B-ECCE-4DD9-A376-F439B7DE709A}">
      <dsp:nvSpPr>
        <dsp:cNvPr id="0" name=""/>
        <dsp:cNvSpPr/>
      </dsp:nvSpPr>
      <dsp:spPr>
        <a:xfrm>
          <a:off x="6359723" y="3692723"/>
          <a:ext cx="5274468" cy="3164681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t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b="1" kern="1200" dirty="0"/>
            <a:t>For policymakers, </a:t>
          </a:r>
          <a:endParaRPr lang="en-GB" sz="39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3000" b="1" kern="1200" dirty="0"/>
            <a:t>it means recognising that legislative and regulatory mechanisms influence behaviours and set culture</a:t>
          </a:r>
          <a:r>
            <a:rPr lang="en-GB" sz="3000" kern="1200" dirty="0"/>
            <a:t>.</a:t>
          </a:r>
        </a:p>
      </dsp:txBody>
      <dsp:txXfrm>
        <a:off x="6359723" y="3692723"/>
        <a:ext cx="5274468" cy="3164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7BA3C-B734-40BD-8EC4-906F20FC4146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A4F09-0A04-4A70-9A50-2C4E107600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2213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DA4F09-0A04-4A70-9A50-2C4E1076005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12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1D56D-2A56-E252-1F7F-5737FFFF88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DA4383-0D38-9587-1987-C86949A5C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0EC7E-BC57-9A86-1826-EFE2A5CBC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0DD61-E35E-A402-C451-FF7B7EF2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BCE92-B032-2A68-5496-A3624D0DD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68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18D02-383E-4509-793F-06EFA39FC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920A5-89E1-9E89-1ECE-6C240A3C4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7AF4C-2E6C-0578-3925-B55019744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4936B-8B14-F618-7199-3F93A5138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C1401-BB72-761A-6FD9-989C0CE8C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076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8A3E-F823-B301-6B1A-1B65E2AFE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9688C-B247-F072-5415-5E391D93BA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69964-703B-D1AA-33BD-B02BE80DB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3D59-8B4E-5C87-4918-6A5A3EFF6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4D9BF-7120-7266-21FD-DA30E088F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192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68A1F-04B3-352A-492C-070816BE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AB40F-8D59-8320-398D-8D0442C62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D25DE-F08A-9F38-67F5-E765864E4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7FC8FE-4C9A-859D-B5CA-8B3059B67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76640-42D9-5E8F-0997-9000CC49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94DB8-C6A1-B357-83CA-CA5DEBC55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9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AF67-CFF3-583B-DBF5-C9A986D85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665C7-48BE-56CC-AC10-A5A974A0D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43FCC-D405-90D6-4431-EACC8B9B2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A7BB2F-4253-F008-584A-0EB7D708B4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686959-626A-DFA5-D679-08FFE35AB0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91A209-311A-95C9-466D-CED99F53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765704-CF0E-3C84-3D04-CF1C0C0E2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172E06-74C6-1B4F-0E5D-6393DE6DF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924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9330A-BE2D-DD7D-827A-4C4837F43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C754A-F853-DF34-B921-6422D7317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BD0313-2457-83C3-8704-4092CF86F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AAECCB-50AA-97AA-C2CD-109924FED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4781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48F7CF-8DD7-FB33-17B8-CF3E0AEB5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DA11DD-A661-8FC6-A3AE-9C4791A62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ACA9-D30E-4D4D-5103-A58B3140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84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02B3C-DC00-A4D1-F5BD-CAFEE4A1D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C3EC6-DF66-6163-7066-B54838C07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6FB54-8BA7-C688-6696-AC14A6E41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0EEA6-6956-2508-16E3-57C0F2D7B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06BFB6-FC0F-2543-D349-B3308174E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BA214C-5E87-708C-1397-D7E02827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338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AB8A-A693-B46A-2369-B0F5672E7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17D2DA-79ED-68A6-665C-183781401F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83E11-6C32-378B-A42D-8EF51184DA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90303-DA4F-C425-6854-51682BC1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E24403-5ED5-8CC5-D9F6-016C9EA25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EBB38-DBE0-1A3F-37C1-8FE8ECAA9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116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7B2B0-0C13-1CF1-DFDF-025009B1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DC5ED2-8F70-F1D9-F85A-4C88AF4A9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9A7B6-E568-4FA1-4786-1E094169B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96608-C589-697A-5210-D785BACF6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5087B-6A18-8EA7-7CEA-780238B57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54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D91071-CAD8-F910-105E-EF398E74B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3D0978-B1BB-61C3-6139-947F4112D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5F7515-1E6C-90B9-4EEA-230DAD17F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B6B86D-9E7D-92A2-ED88-C49D7A2A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0A2CE2-B76A-2116-82BB-41D9A1DA2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16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68C36-1D0F-DE14-00E6-D252A41FC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699EE-6C50-F025-8160-4543A6CCC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23177-CD8C-9EC7-A07F-FC50A02A06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A08265-ADC8-4335-A774-6920B0D4805C}" type="datetimeFigureOut">
              <a:rPr lang="en-GB" smtClean="0"/>
              <a:t>29/10/2026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FEB60-4FCF-0925-D355-F700C48D7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843E7-2B20-5D2F-3B74-C1765123D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C386D0-B7B0-48C0-9FC3-CF2935F700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21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D4AB5-2710-D58F-F31E-4D2273A05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F598D5-81C6-5591-56A5-CB459ED3326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848412"/>
            <a:ext cx="12203143" cy="77064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D0D5B2-3A59-F7EC-AD80-83B16BB22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62857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GB" sz="8000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Ready to Act</a:t>
            </a:r>
            <a:br>
              <a:rPr lang="en-GB" sz="80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80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D91C36-900D-ADB0-4127-FD7AEADF7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039938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Enabling sustainable Optometry in Wales</a:t>
            </a:r>
          </a:p>
          <a:p>
            <a:pPr algn="l"/>
            <a:endParaRPr lang="en-GB" sz="3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31CAD748-3039-AFCA-9733-13761C977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" y="5207620"/>
            <a:ext cx="6184478" cy="1415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8208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0C26FF-7075-B859-8081-FF4D10A9E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6BFCE8-BA63-F9DD-2603-6D02D6FFF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300" y="0"/>
            <a:ext cx="7124700" cy="9499600"/>
          </a:xfrm>
          <a:prstGeom prst="rect">
            <a:avLst/>
          </a:prstGeom>
          <a:effectLst>
            <a:softEdge rad="7747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0A47E7-6950-7C63-7F99-5AD5F6A48C44}"/>
              </a:ext>
            </a:extLst>
          </p:cNvPr>
          <p:cNvSpPr txBox="1"/>
          <p:nvPr/>
        </p:nvSpPr>
        <p:spPr>
          <a:xfrm flipH="1">
            <a:off x="429767" y="1691640"/>
            <a:ext cx="47232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Overview:</a:t>
            </a:r>
          </a:p>
          <a:p>
            <a:endParaRPr lang="en-GB" sz="3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Foreword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Executive Summary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Findings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764705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03F70-AA79-9D2C-D056-B268B1617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06C106-98F0-37A8-AE67-778ED5D6D48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45673"/>
            <a:ext cx="12905510" cy="860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69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3BF4-8709-734C-F3B3-5A175CC64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1033D91-0D3C-65E9-C8D3-D4859385D7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673067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2335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619462-0A9F-E39C-418B-49D1E22C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2D6E4D3-AC9B-B05B-5ED7-61EFDE5E7D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4140383"/>
              </p:ext>
            </p:extLst>
          </p:nvPr>
        </p:nvGraphicFramePr>
        <p:xfrm>
          <a:off x="-157843" y="0"/>
          <a:ext cx="1250768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5054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B754E9-4BAF-6466-13F1-F44F83267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854D648-47C1-9E8A-E63E-11D39263C5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2668574"/>
              </p:ext>
            </p:extLst>
          </p:nvPr>
        </p:nvGraphicFramePr>
        <p:xfrm>
          <a:off x="-157843" y="0"/>
          <a:ext cx="1246924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648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A9C90F-6EE7-76A5-766D-BC80CCC11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CA2E3C-8F63-0133-6CA3-13E3DB5EA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96971" y="575821"/>
            <a:ext cx="7781826" cy="5187884"/>
          </a:xfrm>
          <a:prstGeom prst="rect">
            <a:avLst/>
          </a:prstGeom>
          <a:effectLst>
            <a:softEdge rad="4191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FA8553-A302-3CA3-7714-B2FF106DFBC1}"/>
              </a:ext>
            </a:extLst>
          </p:cNvPr>
          <p:cNvSpPr txBox="1"/>
          <p:nvPr/>
        </p:nvSpPr>
        <p:spPr>
          <a:xfrm flipH="1">
            <a:off x="6566617" y="1615491"/>
            <a:ext cx="47232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Justification:</a:t>
            </a:r>
          </a:p>
          <a:p>
            <a:endParaRPr lang="en-GB" sz="3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Why Sustainability?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Why Wales?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Why Optometry?</a:t>
            </a:r>
          </a:p>
          <a:p>
            <a:endParaRPr lang="en-GB" sz="3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679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AD1E0-BB67-414F-FC21-AFFE93013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3EE500-A714-3CBA-B97F-3E653348D4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  <a:effectLst>
            <a:softEdge rad="9017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A484EE-2E3F-98C2-194B-4F2DD015D935}"/>
              </a:ext>
            </a:extLst>
          </p:cNvPr>
          <p:cNvSpPr txBox="1"/>
          <p:nvPr/>
        </p:nvSpPr>
        <p:spPr>
          <a:xfrm>
            <a:off x="826583" y="1809413"/>
            <a:ext cx="612832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informing studies:</a:t>
            </a:r>
          </a:p>
          <a:p>
            <a:endParaRPr lang="en-GB" sz="3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</a:t>
            </a:r>
            <a:r>
              <a:rPr lang="en-GB" sz="3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questions explored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Conceptual </a:t>
            </a: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foundations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study’s methods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37820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EA810A3-D4A3-11DB-C41E-925579B262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2443475"/>
              </p:ext>
            </p:extLst>
          </p:nvPr>
        </p:nvGraphicFramePr>
        <p:xfrm>
          <a:off x="511629" y="0"/>
          <a:ext cx="1113608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40458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78226E-13D4-EEF4-8481-E3CBDB3B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32F108-A4E8-726E-80DD-D7A5E2FAE81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6692" y="0"/>
            <a:ext cx="9144000" cy="6858000"/>
          </a:xfrm>
          <a:prstGeom prst="rect">
            <a:avLst/>
          </a:prstGeom>
          <a:effectLst>
            <a:softEdge rad="3048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B40BE9-BC3A-7C07-2862-E4099F1E1FEC}"/>
              </a:ext>
            </a:extLst>
          </p:cNvPr>
          <p:cNvSpPr txBox="1"/>
          <p:nvPr/>
        </p:nvSpPr>
        <p:spPr>
          <a:xfrm>
            <a:off x="6888018" y="1799986"/>
            <a:ext cx="6128326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Implications:</a:t>
            </a:r>
          </a:p>
          <a:p>
            <a:endParaRPr lang="en-GB" sz="3200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framework for 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Looking ahead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Closing reflection</a:t>
            </a:r>
          </a:p>
        </p:txBody>
      </p:sp>
    </p:spTree>
    <p:extLst>
      <p:ext uri="{BB962C8B-B14F-4D97-AF65-F5344CB8AC3E}">
        <p14:creationId xmlns:p14="http://schemas.microsoft.com/office/powerpoint/2010/main" val="272344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2541CCE-818F-74E3-48AB-E27860E7C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068578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68018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A29C9-328A-96BF-CC28-DBD2068D1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4BC105-58A3-6209-20BD-5F8902C5261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-1994229" y="-2309568"/>
            <a:ext cx="16627323" cy="9352869"/>
          </a:xfrm>
          <a:prstGeom prst="rect">
            <a:avLst/>
          </a:prstGeom>
          <a:effectLst>
            <a:softEdge rad="12700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AC4A4E-74B0-FB5A-0A78-EBCFFB547AE0}"/>
              </a:ext>
            </a:extLst>
          </p:cNvPr>
          <p:cNvSpPr txBox="1"/>
          <p:nvPr/>
        </p:nvSpPr>
        <p:spPr>
          <a:xfrm flipH="1">
            <a:off x="775417" y="1772509"/>
            <a:ext cx="47232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Postscript:</a:t>
            </a:r>
          </a:p>
          <a:p>
            <a:endParaRPr lang="en-GB" sz="3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Acknowledgements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Appendix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>
                    <a:lumMod val="8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References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solidFill>
                <a:schemeClr val="bg1">
                  <a:lumMod val="8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827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Flow_SignoffStatus xmlns="08ffe53a-1b18-428c-b4fb-fc9b72d1a174" xsi:nil="true"/>
    <_ip_UnifiedCompliancePolicyProperties xmlns="http://schemas.microsoft.com/sharepoint/v3" xsi:nil="true"/>
    <lcf76f155ced4ddcb4097134ff3c332f xmlns="08ffe53a-1b18-428c-b4fb-fc9b72d1a174">
      <Terms xmlns="http://schemas.microsoft.com/office/infopath/2007/PartnerControls"/>
    </lcf76f155ced4ddcb4097134ff3c332f>
    <TaxCatchAll xmlns="8109944c-f8e6-42ac-bc29-7c09a738b7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FA32A87C383E41B22C974269D66289" ma:contentTypeVersion="20" ma:contentTypeDescription="Create a new document." ma:contentTypeScope="" ma:versionID="5da19db94836b2e5b5c0d42436cff42e">
  <xsd:schema xmlns:xsd="http://www.w3.org/2001/XMLSchema" xmlns:xs="http://www.w3.org/2001/XMLSchema" xmlns:p="http://schemas.microsoft.com/office/2006/metadata/properties" xmlns:ns1="http://schemas.microsoft.com/sharepoint/v3" xmlns:ns2="08ffe53a-1b18-428c-b4fb-fc9b72d1a174" xmlns:ns3="8109944c-f8e6-42ac-bc29-7c09a738b7de" targetNamespace="http://schemas.microsoft.com/office/2006/metadata/properties" ma:root="true" ma:fieldsID="cf228a6cb95a9c339101df58f0be5e7e" ns1:_="" ns2:_="" ns3:_="">
    <xsd:import namespace="http://schemas.microsoft.com/sharepoint/v3"/>
    <xsd:import namespace="08ffe53a-1b18-428c-b4fb-fc9b72d1a174"/>
    <xsd:import namespace="8109944c-f8e6-42ac-bc29-7c09a738b7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fe53a-1b18-428c-b4fb-fc9b72d1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18" nillable="true" ma:displayName="Sign-off status" ma:internalName="Sign_x002d_off_x0020_status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09944c-f8e6-42ac-bc29-7c09a738b7de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0319c6b-8db7-40b4-9561-126f303f1b5f}" ma:internalName="TaxCatchAll" ma:showField="CatchAllData" ma:web="8109944c-f8e6-42ac-bc29-7c09a738b7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9D7DFD-381A-442A-A9AF-C0175ABA0EF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78190A-1BEB-4157-8DE2-1032E7C020F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08ffe53a-1b18-428c-b4fb-fc9b72d1a174"/>
    <ds:schemaRef ds:uri="8109944c-f8e6-42ac-bc29-7c09a738b7de"/>
  </ds:schemaRefs>
</ds:datastoreItem>
</file>

<file path=customXml/itemProps3.xml><?xml version="1.0" encoding="utf-8"?>
<ds:datastoreItem xmlns:ds="http://schemas.openxmlformats.org/officeDocument/2006/customXml" ds:itemID="{AFE46CC2-B515-4932-BEF7-FC69691F96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8ffe53a-1b18-428c-b4fb-fc9b72d1a174"/>
    <ds:schemaRef ds:uri="8109944c-f8e6-42ac-bc29-7c09a738b7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553</Words>
  <Application>Microsoft Office PowerPoint</Application>
  <PresentationFormat>Widescreen</PresentationFormat>
  <Paragraphs>104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Verdana</vt:lpstr>
      <vt:lpstr>Office Theme</vt:lpstr>
      <vt:lpstr>Ready to Act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Morgan (NWSSP - PCS)</dc:creator>
  <cp:lastModifiedBy>Tim Morgan (NWSSP - PCS)</cp:lastModifiedBy>
  <cp:revision>1</cp:revision>
  <dcterms:created xsi:type="dcterms:W3CDTF">2026-09-16T08:57:29Z</dcterms:created>
  <dcterms:modified xsi:type="dcterms:W3CDTF">2026-10-29T15:26:33Z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0x01010093FA32A87C383E41B22C974269D66289</vt:lpwstr>
  </property>
  <property fmtid="{D5CDD505-2E9C-101B-9397-08002B2CF9AE}" pid="3" name="MediaServiceImageTags">
    <vt:lpwstr/>
  </property>
</Properties>
</file>